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7" r:id="rId3"/>
    <p:sldMasterId id="2147483738" r:id="rId4"/>
    <p:sldMasterId id="2147483739" r:id="rId5"/>
    <p:sldMasterId id="214748374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5143500" cx="9144000"/>
  <p:notesSz cx="6858000" cy="9144000"/>
  <p:embeddedFontLst>
    <p:embeddedFont>
      <p:font typeface="Lato Hairline"/>
      <p:regular r:id="rId21"/>
      <p:bold r:id="rId22"/>
      <p:italic r:id="rId23"/>
      <p:boldItalic r:id="rId24"/>
    </p:embeddedFont>
    <p:embeddedFont>
      <p:font typeface="Lato Light"/>
      <p:regular r:id="rId25"/>
      <p:bold r:id="rId26"/>
      <p:italic r:id="rId27"/>
      <p:boldItalic r:id="rId28"/>
    </p:embeddedFont>
    <p:embeddedFont>
      <p:font typeface="Fjalla One"/>
      <p:regular r:id="rId29"/>
    </p:embeddedFont>
    <p:embeddedFont>
      <p:font typeface="Quicksand"/>
      <p:regular r:id="rId30"/>
      <p:bold r:id="rId31"/>
    </p:embeddedFont>
    <p:embeddedFont>
      <p:font typeface="Comfortaa"/>
      <p:regular r:id="rId32"/>
      <p:bold r:id="rId33"/>
    </p:embeddedFont>
    <p:embeddedFont>
      <p:font typeface="Quicksand Light"/>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LatoHairline-bold.fntdata"/><Relationship Id="rId21" Type="http://schemas.openxmlformats.org/officeDocument/2006/relationships/font" Target="fonts/LatoHairline-regular.fntdata"/><Relationship Id="rId24" Type="http://schemas.openxmlformats.org/officeDocument/2006/relationships/font" Target="fonts/LatoHairline-boldItalic.fntdata"/><Relationship Id="rId23" Type="http://schemas.openxmlformats.org/officeDocument/2006/relationships/font" Target="fonts/LatoHairline-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26" Type="http://schemas.openxmlformats.org/officeDocument/2006/relationships/font" Target="fonts/LatoLight-bold.fntdata"/><Relationship Id="rId25" Type="http://schemas.openxmlformats.org/officeDocument/2006/relationships/font" Target="fonts/LatoLight-regular.fntdata"/><Relationship Id="rId28" Type="http://schemas.openxmlformats.org/officeDocument/2006/relationships/font" Target="fonts/LatoLight-boldItalic.fntdata"/><Relationship Id="rId27" Type="http://schemas.openxmlformats.org/officeDocument/2006/relationships/font" Target="fonts/LatoLight-italic.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font" Target="fonts/FjallaOne-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Quicksand-bold.fntdata"/><Relationship Id="rId30" Type="http://schemas.openxmlformats.org/officeDocument/2006/relationships/font" Target="fonts/Quicksand-regular.fntdata"/><Relationship Id="rId11" Type="http://schemas.openxmlformats.org/officeDocument/2006/relationships/slide" Target="slides/slide4.xml"/><Relationship Id="rId33" Type="http://schemas.openxmlformats.org/officeDocument/2006/relationships/font" Target="fonts/Comfortaa-bold.fntdata"/><Relationship Id="rId10" Type="http://schemas.openxmlformats.org/officeDocument/2006/relationships/slide" Target="slides/slide3.xml"/><Relationship Id="rId32" Type="http://schemas.openxmlformats.org/officeDocument/2006/relationships/font" Target="fonts/Comfortaa-regular.fntdata"/><Relationship Id="rId13" Type="http://schemas.openxmlformats.org/officeDocument/2006/relationships/slide" Target="slides/slide6.xml"/><Relationship Id="rId35" Type="http://schemas.openxmlformats.org/officeDocument/2006/relationships/font" Target="fonts/QuicksandLight-bold.fntdata"/><Relationship Id="rId12" Type="http://schemas.openxmlformats.org/officeDocument/2006/relationships/slide" Target="slides/slide5.xml"/><Relationship Id="rId34" Type="http://schemas.openxmlformats.org/officeDocument/2006/relationships/font" Target="fonts/QuicksandLight-regular.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85a4f03137_0_0:notes"/>
          <p:cNvSpPr txBox="1"/>
          <p:nvPr>
            <p:ph idx="1" type="body"/>
          </p:nvPr>
        </p:nvSpPr>
        <p:spPr>
          <a:xfrm>
            <a:off x="685800" y="4495800"/>
            <a:ext cx="5486400" cy="411480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Clr>
                <a:schemeClr val="dk1"/>
              </a:buClr>
              <a:buSzPts val="1100"/>
              <a:buFont typeface="Arial"/>
              <a:buNone/>
            </a:pPr>
            <a:r>
              <a:t/>
            </a:r>
            <a:endParaRPr b="1" sz="1200">
              <a:solidFill>
                <a:schemeClr val="dk1"/>
              </a:solidFill>
              <a:latin typeface="Droid Sans"/>
              <a:ea typeface="Droid Sans"/>
              <a:cs typeface="Droid Sans"/>
              <a:sym typeface="Droid Sans"/>
            </a:endParaRPr>
          </a:p>
        </p:txBody>
      </p:sp>
      <p:sp>
        <p:nvSpPr>
          <p:cNvPr id="470" name="Google Shape;470;g85a4f03137_0_0:notes"/>
          <p:cNvSpPr/>
          <p:nvPr>
            <p:ph idx="2" type="sldImg"/>
          </p:nvPr>
        </p:nvSpPr>
        <p:spPr>
          <a:xfrm>
            <a:off x="61388" y="436563"/>
            <a:ext cx="6735300" cy="378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63f7668f4b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63f7668f4b_0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8aae5e3ee8_0_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8aae5e3ee8_0_92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a:latin typeface="Quicksand"/>
                <a:ea typeface="Quicksand"/>
                <a:cs typeface="Quicksand"/>
                <a:sym typeface="Quicksand"/>
              </a:rPr>
              <a:t>All Grades</a:t>
            </a:r>
            <a:endParaRPr b="1">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lang="en">
                <a:latin typeface="Quicksand"/>
                <a:ea typeface="Quicksand"/>
                <a:cs typeface="Quicksand"/>
                <a:sym typeface="Quicksand"/>
              </a:rPr>
              <a:t>Have students partner brainstorm for 2 minutes. </a:t>
            </a:r>
            <a:endParaRPr>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lang="en">
                <a:latin typeface="Quicksand"/>
                <a:ea typeface="Quicksand"/>
                <a:cs typeface="Quicksand"/>
                <a:sym typeface="Quicksand"/>
              </a:rPr>
              <a:t>Then have the class brainstorm as a group for 3 minutes. </a:t>
            </a:r>
            <a:endParaRPr>
              <a:latin typeface="Quicksand"/>
              <a:ea typeface="Quicksand"/>
              <a:cs typeface="Quicksand"/>
              <a:sym typeface="Quicksand"/>
            </a:endParaRPr>
          </a:p>
          <a:p>
            <a:pPr indent="0" lvl="0" marL="0" rtl="0" algn="l">
              <a:spcBef>
                <a:spcPts val="0"/>
              </a:spcBef>
              <a:spcAft>
                <a:spcPts val="0"/>
              </a:spcAft>
              <a:buNone/>
            </a:pPr>
            <a:r>
              <a:rPr lang="en">
                <a:highlight>
                  <a:srgbClr val="FFFFFF"/>
                </a:highlight>
                <a:latin typeface="Quicksand"/>
                <a:ea typeface="Quicksand"/>
                <a:cs typeface="Quicksand"/>
                <a:sym typeface="Quicksand"/>
              </a:rPr>
              <a:t>As a class, determine which actions are most important, eliminate ones that might be redundant. </a:t>
            </a:r>
            <a:r>
              <a:rPr b="1" lang="en">
                <a:latin typeface="Quicksand"/>
                <a:ea typeface="Quicksand"/>
                <a:cs typeface="Quicksand"/>
                <a:sym typeface="Quicksand"/>
              </a:rPr>
              <a:t>Select 2-3 ways</a:t>
            </a:r>
            <a:r>
              <a:rPr lang="en">
                <a:latin typeface="Quicksand"/>
                <a:ea typeface="Quicksand"/>
                <a:cs typeface="Quicksand"/>
                <a:sym typeface="Quicksand"/>
              </a:rPr>
              <a:t> the class will prevent and manage conflict. 5 minutes </a:t>
            </a:r>
            <a:endParaRPr>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a:p>
            <a:pPr indent="0" lvl="0" marL="0" rtl="0" algn="l">
              <a:spcBef>
                <a:spcPts val="0"/>
              </a:spcBef>
              <a:spcAft>
                <a:spcPts val="0"/>
              </a:spcAft>
              <a:buNone/>
            </a:pPr>
            <a:r>
              <a:rPr lang="en">
                <a:highlight>
                  <a:srgbClr val="FFFFFF"/>
                </a:highlight>
                <a:latin typeface="Quicksand"/>
                <a:ea typeface="Quicksand"/>
                <a:cs typeface="Quicksand"/>
                <a:sym typeface="Quicksand"/>
              </a:rPr>
              <a:t>Write out final part of charter. </a:t>
            </a:r>
            <a:endParaRPr>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a:p>
            <a:pPr indent="0" lvl="0" marL="0" rtl="0" algn="l">
              <a:spcBef>
                <a:spcPts val="0"/>
              </a:spcBef>
              <a:spcAft>
                <a:spcPts val="0"/>
              </a:spcAft>
              <a:buNone/>
            </a:pPr>
            <a:r>
              <a:rPr b="1" lang="en">
                <a:latin typeface="Quicksand"/>
                <a:ea typeface="Quicksand"/>
                <a:cs typeface="Quicksand"/>
                <a:sym typeface="Quicksand"/>
              </a:rPr>
              <a:t>Goal:</a:t>
            </a:r>
            <a:r>
              <a:rPr lang="en">
                <a:latin typeface="Quicksand"/>
                <a:ea typeface="Quicksand"/>
                <a:cs typeface="Quicksand"/>
                <a:sym typeface="Quicksand"/>
              </a:rPr>
              <a:t> The outcome should be that the class ends with 2-3 ways they will prevent and manage conflict this year. </a:t>
            </a:r>
            <a:endParaRPr>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a:p>
            <a:pPr indent="0" lvl="0" marL="0" rtl="0" algn="l">
              <a:spcBef>
                <a:spcPts val="0"/>
              </a:spcBef>
              <a:spcAft>
                <a:spcPts val="0"/>
              </a:spcAft>
              <a:buNone/>
            </a:pPr>
            <a:r>
              <a:rPr b="1" lang="en">
                <a:latin typeface="Quicksand"/>
                <a:ea typeface="Quicksand"/>
                <a:cs typeface="Quicksand"/>
                <a:sym typeface="Quicksand"/>
              </a:rPr>
              <a:t>Examples: </a:t>
            </a:r>
            <a:endParaRPr b="1">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Use “I statements with one another” </a:t>
            </a: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Use our “disengage stress” coping strategy. </a:t>
            </a:r>
            <a:endParaRPr>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lang="en">
                <a:latin typeface="Quicksand"/>
                <a:ea typeface="Quicksand"/>
                <a:cs typeface="Quicksand"/>
                <a:sym typeface="Quicksand"/>
              </a:rPr>
              <a:t>Ask questions before assuming. </a:t>
            </a:r>
            <a:endParaRPr>
              <a:latin typeface="Quicksand"/>
              <a:ea typeface="Quicksand"/>
              <a:cs typeface="Quicksand"/>
              <a:sym typeface="Quicksand"/>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8aae5e3ee8_0_1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8aae5e3ee8_0_117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highlight>
                  <a:srgbClr val="FFFFFF"/>
                </a:highlight>
                <a:latin typeface="Quicksand"/>
                <a:ea typeface="Quicksand"/>
                <a:cs typeface="Quicksand"/>
                <a:sym typeface="Quicksand"/>
              </a:rPr>
              <a:t>Ask for proposed amendments, ratify.  All students sign.  Discuss that class charters will be combined into grade level charters, use of charter as promise like creed. </a:t>
            </a:r>
            <a:r>
              <a:rPr b="1" lang="en">
                <a:highlight>
                  <a:srgbClr val="FFFFFF"/>
                </a:highlight>
                <a:latin typeface="Quicksand"/>
                <a:ea typeface="Quicksand"/>
                <a:cs typeface="Quicksand"/>
                <a:sym typeface="Quicksand"/>
              </a:rPr>
              <a:t>This can also be a source for daily commitments.</a:t>
            </a:r>
            <a:endParaRPr b="1">
              <a:latin typeface="Quicksand"/>
              <a:ea typeface="Quicksand"/>
              <a:cs typeface="Quicksand"/>
              <a:sym typeface="Quicksand"/>
            </a:endParaRPr>
          </a:p>
          <a:p>
            <a:pPr indent="0" lvl="0" marL="0" rtl="0" algn="l">
              <a:spcBef>
                <a:spcPts val="0"/>
              </a:spcBef>
              <a:spcAft>
                <a:spcPts val="0"/>
              </a:spcAft>
              <a:buNone/>
            </a:pPr>
            <a:r>
              <a:t/>
            </a:r>
            <a:endParaRPr b="1">
              <a:latin typeface="Quicksand"/>
              <a:ea typeface="Quicksand"/>
              <a:cs typeface="Quicksand"/>
              <a:sym typeface="Quicksand"/>
            </a:endParaRPr>
          </a:p>
          <a:p>
            <a:pPr indent="0" lvl="0" marL="0" rtl="0" algn="l">
              <a:spcBef>
                <a:spcPts val="0"/>
              </a:spcBef>
              <a:spcAft>
                <a:spcPts val="0"/>
              </a:spcAft>
              <a:buNone/>
            </a:pPr>
            <a:r>
              <a:rPr b="1" lang="en">
                <a:latin typeface="Quicksand"/>
                <a:ea typeface="Quicksand"/>
                <a:cs typeface="Quicksand"/>
                <a:sym typeface="Quicksand"/>
              </a:rPr>
              <a:t>All Grades</a:t>
            </a:r>
            <a:endParaRPr b="1">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Have all students sign the charter. (You will want to have the charter printed on a poster. Once all students sign, recommendation is to laminate to ensure it will last all year). </a:t>
            </a:r>
            <a:endParaRPr>
              <a:latin typeface="Quicksand"/>
              <a:ea typeface="Quicksand"/>
              <a:cs typeface="Quicksand"/>
              <a:sym typeface="Quicksand"/>
            </a:endParaRPr>
          </a:p>
          <a:p>
            <a:pPr indent="0" lvl="0" marL="0" rtl="0" algn="l">
              <a:spcBef>
                <a:spcPts val="0"/>
              </a:spcBef>
              <a:spcAft>
                <a:spcPts val="0"/>
              </a:spcAft>
              <a:buNone/>
            </a:pPr>
            <a:r>
              <a:t/>
            </a:r>
            <a:endParaRPr b="1">
              <a:latin typeface="Quicksand"/>
              <a:ea typeface="Quicksand"/>
              <a:cs typeface="Quicksand"/>
              <a:sym typeface="Quicksand"/>
            </a:endParaRPr>
          </a:p>
          <a:p>
            <a:pPr indent="0" lvl="0" marL="0" rtl="0" algn="l">
              <a:spcBef>
                <a:spcPts val="0"/>
              </a:spcBef>
              <a:spcAft>
                <a:spcPts val="0"/>
              </a:spcAft>
              <a:buNone/>
            </a:pPr>
            <a:r>
              <a:rPr b="1" lang="en">
                <a:latin typeface="Quicksand"/>
                <a:ea typeface="Quicksand"/>
                <a:cs typeface="Quicksand"/>
                <a:sym typeface="Quicksand"/>
              </a:rPr>
              <a:t>Get creative</a:t>
            </a:r>
            <a:r>
              <a:rPr lang="en">
                <a:latin typeface="Quicksand"/>
                <a:ea typeface="Quicksand"/>
                <a:cs typeface="Quicksand"/>
                <a:sym typeface="Quicksand"/>
              </a:rPr>
              <a:t>-- do kids turn it into a chant? A song? Get their input on how to keep it alive and live by it all year. </a:t>
            </a: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You can also print a copy for each student that they then decorate and put in their binder. </a:t>
            </a:r>
            <a:r>
              <a:rPr lang="en">
                <a:latin typeface="Quicksand"/>
                <a:ea typeface="Quicksand"/>
                <a:cs typeface="Quicksand"/>
                <a:sym typeface="Quicksand"/>
              </a:rPr>
              <a:t> </a:t>
            </a: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(see slide 3 for more ideas)</a:t>
            </a:r>
            <a:endParaRPr>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63f7668f4b_0_333:notes"/>
          <p:cNvSpPr/>
          <p:nvPr>
            <p:ph idx="2" type="sldImg"/>
          </p:nvPr>
        </p:nvSpPr>
        <p:spPr>
          <a:xfrm>
            <a:off x="381318"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63f7668f4b_0_33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8aae5e3ee8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8aae5e3ee8_0_43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Tips for All: </a:t>
            </a:r>
            <a:endParaRPr b="1">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This is by no means the only way to write the charter. This lesson plan is to serve as a guide. The goal of the charter is stated in this slide. The outcome of this week is to create a charter with your cohort that is representative of their class and what they want to feel in their class this year. </a:t>
            </a:r>
            <a:endParaRPr>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Writing Tip--As you add a component, you will want to have a place to capture your brainstorm. This could be on chart paper or on a slide, but the teacher should be catching the feelings, actions, conflict ideas and writing out the charter as the cohort builds it daily. </a:t>
            </a:r>
            <a:endParaRPr>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b="1" lang="en">
                <a:latin typeface="Quicksand"/>
                <a:ea typeface="Quicksand"/>
                <a:cs typeface="Quicksand"/>
                <a:sym typeface="Quicksand"/>
              </a:rPr>
              <a:t>Lower Grade Tips: </a:t>
            </a:r>
            <a:endParaRPr b="1">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lang="en">
                <a:latin typeface="Quicksand"/>
                <a:ea typeface="Quicksand"/>
                <a:cs typeface="Quicksand"/>
                <a:sym typeface="Quicksand"/>
              </a:rPr>
              <a:t>You will want to ensure you have ideas ready to go and examples in case students get stuck. </a:t>
            </a:r>
            <a:endParaRPr>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lang="en">
                <a:latin typeface="Quicksand"/>
                <a:ea typeface="Quicksand"/>
                <a:cs typeface="Quicksand"/>
                <a:sym typeface="Quicksand"/>
              </a:rPr>
              <a:t>You might want to add visuals as you see fit to support in development. </a:t>
            </a:r>
            <a:endParaRPr>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a:p>
            <a:pPr indent="0" lvl="0" marL="0" rtl="0" algn="l">
              <a:spcBef>
                <a:spcPts val="0"/>
              </a:spcBef>
              <a:spcAft>
                <a:spcPts val="0"/>
              </a:spcAft>
              <a:buNone/>
            </a:pPr>
            <a:r>
              <a:rPr b="1" lang="en">
                <a:latin typeface="Quicksand"/>
                <a:ea typeface="Quicksand"/>
                <a:cs typeface="Quicksand"/>
                <a:sym typeface="Quicksand"/>
              </a:rPr>
              <a:t>Key Outcomes: </a:t>
            </a:r>
            <a:endParaRPr b="1">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Charter is developed with homeroom teacher. </a:t>
            </a: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Charter visibly lives in classroom space for students to see. </a:t>
            </a: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Students hold a personal copy (optional). </a:t>
            </a: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Charter is created by end of Week 2. </a:t>
            </a:r>
            <a:endParaRPr>
              <a:latin typeface="Quicksand"/>
              <a:ea typeface="Quicksand"/>
              <a:cs typeface="Quicksand"/>
              <a:sym typeface="Quicksan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8aae5e3ee8_0_9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8aae5e3ee8_0_93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8aae5e3ee8_0_1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8aae5e3ee8_0_120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Quicksand"/>
                <a:ea typeface="Quicksand"/>
                <a:cs typeface="Quicksand"/>
                <a:sym typeface="Quicksand"/>
              </a:rPr>
              <a:t>This slide is teacher facing and gives additional ways and ideas to keep the charter alive. You can utilize these during the “connect” or “unite” component of the Community Meeting.</a:t>
            </a:r>
            <a:endParaRPr>
              <a:latin typeface="Quicksand"/>
              <a:ea typeface="Quicksand"/>
              <a:cs typeface="Quicksand"/>
              <a:sym typeface="Quicksan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63f7668f4b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63f7668f4b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8aae5e3ee8_0_1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8aae5e3ee8_0_116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a:latin typeface="Quicksand"/>
                <a:ea typeface="Quicksand"/>
                <a:cs typeface="Quicksand"/>
                <a:sym typeface="Quicksand"/>
              </a:rPr>
              <a:t>Lower Grades (TK-1)</a:t>
            </a:r>
            <a:endParaRPr b="1">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lang="en">
                <a:latin typeface="Quicksand"/>
                <a:ea typeface="Quicksand"/>
                <a:cs typeface="Quicksand"/>
                <a:sym typeface="Quicksand"/>
              </a:rPr>
              <a:t>3 minutes students write</a:t>
            </a:r>
            <a:endParaRPr>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lang="en">
                <a:latin typeface="Quicksand"/>
                <a:ea typeface="Quicksand"/>
                <a:cs typeface="Quicksand"/>
                <a:sym typeface="Quicksand"/>
              </a:rPr>
              <a:t>2 minutes students share with a partner</a:t>
            </a:r>
            <a:endParaRPr>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lang="en">
                <a:latin typeface="Quicksand"/>
                <a:ea typeface="Quicksand"/>
                <a:cs typeface="Quicksand"/>
                <a:sym typeface="Quicksand"/>
              </a:rPr>
              <a:t>5 minutes students share </a:t>
            </a:r>
            <a:endParaRPr>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t/>
            </a:r>
            <a:endParaRPr>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b="1" lang="en">
                <a:latin typeface="Quicksand"/>
                <a:ea typeface="Quicksand"/>
                <a:cs typeface="Quicksand"/>
                <a:sym typeface="Quicksand"/>
              </a:rPr>
              <a:t>To Vote: </a:t>
            </a:r>
            <a:r>
              <a:rPr lang="en">
                <a:latin typeface="Quicksand"/>
                <a:ea typeface="Quicksand"/>
                <a:cs typeface="Quicksand"/>
                <a:sym typeface="Quicksand"/>
              </a:rPr>
              <a:t>Teachers have students raise their hand or they could utilize stickers/marker to put a mark by their top 5. </a:t>
            </a:r>
            <a:endParaRPr>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lang="en">
                <a:latin typeface="Quicksand"/>
                <a:ea typeface="Quicksand"/>
                <a:cs typeface="Quicksand"/>
                <a:sym typeface="Quicksand"/>
              </a:rPr>
              <a:t>*If needed a second round of voting can occur. </a:t>
            </a:r>
            <a:endParaRPr>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t/>
            </a:r>
            <a:endParaRPr>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b="1" lang="en">
                <a:latin typeface="Quicksand"/>
                <a:ea typeface="Quicksand"/>
                <a:cs typeface="Quicksand"/>
                <a:sym typeface="Quicksand"/>
              </a:rPr>
              <a:t>Goal: </a:t>
            </a:r>
            <a:r>
              <a:rPr lang="en">
                <a:latin typeface="Quicksand"/>
                <a:ea typeface="Quicksand"/>
                <a:cs typeface="Quicksand"/>
                <a:sym typeface="Quicksand"/>
              </a:rPr>
              <a:t>The outcome should be that the cohort aligns on 5 feelings they want to feel this year in class. </a:t>
            </a:r>
            <a:endParaRPr>
              <a:latin typeface="Quicksand"/>
              <a:ea typeface="Quicksand"/>
              <a:cs typeface="Quicksand"/>
              <a:sym typeface="Quicksand"/>
            </a:endParaRPr>
          </a:p>
          <a:p>
            <a:pPr indent="0" lvl="0" marL="0" rtl="0" algn="l">
              <a:spcBef>
                <a:spcPts val="0"/>
              </a:spcBef>
              <a:spcAft>
                <a:spcPts val="0"/>
              </a:spcAft>
              <a:buNone/>
            </a:pPr>
            <a:r>
              <a:t/>
            </a:r>
            <a:endParaRPr b="1">
              <a:latin typeface="Quicksand"/>
              <a:ea typeface="Quicksand"/>
              <a:cs typeface="Quicksand"/>
              <a:sym typeface="Quicksand"/>
            </a:endParaRPr>
          </a:p>
          <a:p>
            <a:pPr indent="0" lvl="0" marL="0" rtl="0" algn="l">
              <a:spcBef>
                <a:spcPts val="0"/>
              </a:spcBef>
              <a:spcAft>
                <a:spcPts val="0"/>
              </a:spcAft>
              <a:buNone/>
            </a:pPr>
            <a:r>
              <a:rPr b="1" lang="en">
                <a:latin typeface="Quicksand"/>
                <a:ea typeface="Quicksand"/>
                <a:cs typeface="Quicksand"/>
                <a:sym typeface="Quicksand"/>
              </a:rPr>
              <a:t>Upper Grades (2-5)</a:t>
            </a:r>
            <a:endParaRPr b="1">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1 min. students think in their head/write on paper or whiteboard/other</a:t>
            </a: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1 min. turn and talk with a partner</a:t>
            </a: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3 mins. brainstorm as a class and create a master list</a:t>
            </a:r>
            <a:endParaRPr>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lang="en">
                <a:highlight>
                  <a:srgbClr val="FFFFFF"/>
                </a:highlight>
                <a:latin typeface="Quicksand"/>
                <a:ea typeface="Quicksand"/>
                <a:cs typeface="Quicksand"/>
                <a:sym typeface="Quicksand"/>
              </a:rPr>
              <a:t>Encourage them to go beyond "happy".  They can draw pictures as well.  Share out groups' lists and make a master list as a class, pointing out how they came up with some similar words and some different words.</a:t>
            </a:r>
            <a:endParaRPr>
              <a:latin typeface="Quicksand"/>
              <a:ea typeface="Quicksand"/>
              <a:cs typeface="Quicksand"/>
              <a:sym typeface="Quicksand"/>
            </a:endParaRPr>
          </a:p>
          <a:p>
            <a:pPr indent="0" lvl="0" marL="0" rtl="0" algn="l">
              <a:spcBef>
                <a:spcPts val="0"/>
              </a:spcBef>
              <a:spcAft>
                <a:spcPts val="0"/>
              </a:spcAft>
              <a:buNone/>
            </a:pPr>
            <a:r>
              <a:t/>
            </a:r>
            <a:endParaRPr>
              <a:highlight>
                <a:srgbClr val="FFFFFF"/>
              </a:highlight>
              <a:latin typeface="Quicksand"/>
              <a:ea typeface="Quicksand"/>
              <a:cs typeface="Quicksand"/>
              <a:sym typeface="Quicksand"/>
            </a:endParaRPr>
          </a:p>
          <a:p>
            <a:pPr indent="0" lvl="0" marL="0" rtl="0" algn="l">
              <a:spcBef>
                <a:spcPts val="0"/>
              </a:spcBef>
              <a:spcAft>
                <a:spcPts val="0"/>
              </a:spcAft>
              <a:buNone/>
            </a:pPr>
            <a:r>
              <a:rPr lang="en">
                <a:highlight>
                  <a:srgbClr val="FFFFFF"/>
                </a:highlight>
                <a:latin typeface="Quicksand"/>
                <a:ea typeface="Quicksand"/>
                <a:cs typeface="Quicksand"/>
                <a:sym typeface="Quicksand"/>
              </a:rPr>
              <a:t>As a class, determine which feelings from the class are the most important, eliminate ones that might be redundant. Decide on top 5 feelings. Write out first part of charter. ~</a:t>
            </a:r>
            <a:r>
              <a:rPr b="1" lang="en">
                <a:latin typeface="Quicksand"/>
                <a:ea typeface="Quicksand"/>
                <a:cs typeface="Quicksand"/>
                <a:sym typeface="Quicksand"/>
              </a:rPr>
              <a:t>5 mins. </a:t>
            </a:r>
            <a:endParaRPr b="1" sz="1800">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8aae5e3ee8_0_1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8aae5e3ee8_0_116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Upper Grades (2-5)-- finishing from Day 1</a:t>
            </a:r>
            <a:endParaRPr b="1">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Teachers have students raise their hand or they could utilize stickers/marker to put a mark by their top 5. </a:t>
            </a: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*If needed a second round of voting can occur. </a:t>
            </a:r>
            <a:endParaRPr>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lang="en">
                <a:highlight>
                  <a:schemeClr val="lt1"/>
                </a:highlight>
                <a:latin typeface="Quicksand"/>
                <a:ea typeface="Quicksand"/>
                <a:cs typeface="Quicksand"/>
                <a:sym typeface="Quicksand"/>
              </a:rPr>
              <a:t>Decide on top 5 feelings. Write out first part of charter. ~</a:t>
            </a:r>
            <a:r>
              <a:rPr b="1" lang="en">
                <a:latin typeface="Quicksand"/>
                <a:ea typeface="Quicksand"/>
                <a:cs typeface="Quicksand"/>
                <a:sym typeface="Quicksand"/>
              </a:rPr>
              <a:t>5 mins. </a:t>
            </a:r>
            <a:endParaRPr>
              <a:latin typeface="Quicksand"/>
              <a:ea typeface="Quicksand"/>
              <a:cs typeface="Quicksand"/>
              <a:sym typeface="Quicksand"/>
            </a:endParaRPr>
          </a:p>
          <a:p>
            <a:pPr indent="0" lvl="0" marL="0" rtl="0" algn="l">
              <a:spcBef>
                <a:spcPts val="0"/>
              </a:spcBef>
              <a:spcAft>
                <a:spcPts val="0"/>
              </a:spcAft>
              <a:buNone/>
            </a:pPr>
            <a:r>
              <a:t/>
            </a:r>
            <a:endParaRPr b="1">
              <a:latin typeface="Quicksand"/>
              <a:ea typeface="Quicksand"/>
              <a:cs typeface="Quicksand"/>
              <a:sym typeface="Quicksand"/>
            </a:endParaRPr>
          </a:p>
          <a:p>
            <a:pPr indent="0" lvl="0" marL="0" rtl="0" algn="l">
              <a:spcBef>
                <a:spcPts val="0"/>
              </a:spcBef>
              <a:spcAft>
                <a:spcPts val="0"/>
              </a:spcAft>
              <a:buNone/>
            </a:pPr>
            <a:r>
              <a:rPr b="1" lang="en">
                <a:latin typeface="Quicksand"/>
                <a:ea typeface="Quicksand"/>
                <a:cs typeface="Quicksand"/>
                <a:sym typeface="Quicksand"/>
              </a:rPr>
              <a:t>Goal: </a:t>
            </a:r>
            <a:r>
              <a:rPr lang="en">
                <a:latin typeface="Quicksand"/>
                <a:ea typeface="Quicksand"/>
                <a:cs typeface="Quicksand"/>
                <a:sym typeface="Quicksand"/>
              </a:rPr>
              <a:t>The outcome should be that the cohort aligns on 5 feelings they want to feel this year in class. </a:t>
            </a:r>
            <a:endParaRPr>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8aae5e3ee8_0_1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8aae5e3ee8_0_117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All Grades</a:t>
            </a:r>
            <a:endParaRPr b="1">
              <a:highlight>
                <a:srgbClr val="FFFFFF"/>
              </a:highlight>
              <a:latin typeface="Quicksand"/>
              <a:ea typeface="Quicksand"/>
              <a:cs typeface="Quicksand"/>
              <a:sym typeface="Quicksand"/>
            </a:endParaRPr>
          </a:p>
          <a:p>
            <a:pPr indent="0" lvl="0" marL="0" rtl="0" algn="l">
              <a:spcBef>
                <a:spcPts val="0"/>
              </a:spcBef>
              <a:spcAft>
                <a:spcPts val="0"/>
              </a:spcAft>
              <a:buNone/>
            </a:pPr>
            <a:r>
              <a:rPr b="1" lang="en">
                <a:highlight>
                  <a:srgbClr val="FFFFFF"/>
                </a:highlight>
                <a:latin typeface="Quicksand"/>
                <a:ea typeface="Quicksand"/>
                <a:cs typeface="Quicksand"/>
                <a:sym typeface="Quicksand"/>
              </a:rPr>
              <a:t>Ask students question 2:</a:t>
            </a:r>
            <a:r>
              <a:rPr lang="en">
                <a:highlight>
                  <a:srgbClr val="FFFFFF"/>
                </a:highlight>
                <a:latin typeface="Quicksand"/>
                <a:ea typeface="Quicksand"/>
                <a:cs typeface="Quicksand"/>
                <a:sym typeface="Quicksand"/>
              </a:rPr>
              <a:t> what can we do to have these feelings every day and make our classroom a positive place for learning?  One feeling at a time, develop master list of behaviors.  Remind students behaviors should be specific and clear, and we should be able to see it.</a:t>
            </a:r>
            <a:r>
              <a:rPr b="1" lang="en">
                <a:latin typeface="Quicksand"/>
                <a:ea typeface="Quicksand"/>
                <a:cs typeface="Quicksand"/>
                <a:sym typeface="Quicksand"/>
              </a:rPr>
              <a:t> </a:t>
            </a:r>
            <a:endParaRPr b="1">
              <a:latin typeface="Quicksand"/>
              <a:ea typeface="Quicksand"/>
              <a:cs typeface="Quicksand"/>
              <a:sym typeface="Quicksand"/>
            </a:endParaRPr>
          </a:p>
          <a:p>
            <a:pPr indent="0" lvl="0" marL="0" rtl="0" algn="l">
              <a:spcBef>
                <a:spcPts val="0"/>
              </a:spcBef>
              <a:spcAft>
                <a:spcPts val="0"/>
              </a:spcAft>
              <a:buNone/>
            </a:pPr>
            <a:r>
              <a:rPr b="1" lang="en">
                <a:latin typeface="Quicksand"/>
                <a:ea typeface="Quicksand"/>
                <a:cs typeface="Quicksand"/>
                <a:sym typeface="Quicksand"/>
              </a:rPr>
              <a:t>Example: </a:t>
            </a:r>
            <a:r>
              <a:rPr lang="en">
                <a:latin typeface="Quicksand Light"/>
                <a:ea typeface="Quicksand Light"/>
                <a:cs typeface="Quicksand Light"/>
                <a:sym typeface="Quicksand Light"/>
              </a:rPr>
              <a:t>“In order to feel </a:t>
            </a:r>
            <a:r>
              <a:rPr b="1" lang="en">
                <a:latin typeface="Quicksand"/>
                <a:ea typeface="Quicksand"/>
                <a:cs typeface="Quicksand"/>
                <a:sym typeface="Quicksand"/>
              </a:rPr>
              <a:t>supported</a:t>
            </a:r>
            <a:r>
              <a:rPr lang="en">
                <a:latin typeface="Quicksand Light"/>
                <a:ea typeface="Quicksand Light"/>
                <a:cs typeface="Quicksand Light"/>
                <a:sym typeface="Quicksand Light"/>
              </a:rPr>
              <a:t>, we will ask for and give help to all team members.”</a:t>
            </a:r>
            <a:endParaRPr b="1">
              <a:latin typeface="Quicksand"/>
              <a:ea typeface="Quicksand"/>
              <a:cs typeface="Quicksand"/>
              <a:sym typeface="Quicksand"/>
            </a:endParaRPr>
          </a:p>
          <a:p>
            <a:pPr indent="0" lvl="0" marL="0" rtl="0" algn="l">
              <a:spcBef>
                <a:spcPts val="0"/>
              </a:spcBef>
              <a:spcAft>
                <a:spcPts val="0"/>
              </a:spcAft>
              <a:buNone/>
            </a:pPr>
            <a:r>
              <a:t/>
            </a:r>
            <a:endParaRPr b="1">
              <a:latin typeface="Quicksand"/>
              <a:ea typeface="Quicksand"/>
              <a:cs typeface="Quicksand"/>
              <a:sym typeface="Quicksand"/>
            </a:endParaRPr>
          </a:p>
          <a:p>
            <a:pPr indent="0" lvl="0" marL="0" rtl="0" algn="l">
              <a:spcBef>
                <a:spcPts val="0"/>
              </a:spcBef>
              <a:spcAft>
                <a:spcPts val="0"/>
              </a:spcAft>
              <a:buNone/>
            </a:pPr>
            <a:r>
              <a:rPr b="1" lang="en">
                <a:latin typeface="Quicksand"/>
                <a:ea typeface="Quicksand"/>
                <a:cs typeface="Quicksand"/>
                <a:sym typeface="Quicksand"/>
              </a:rPr>
              <a:t>All Grades</a:t>
            </a:r>
            <a:endParaRPr b="1">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You likely will only get to ~2 of the 5 feelings. </a:t>
            </a: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Have students partner brainstorm for a feeling for 2 minutes. </a:t>
            </a: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Then have the class brainstorm as a group for 3 minutes. </a:t>
            </a:r>
            <a:endParaRPr>
              <a:latin typeface="Quicksand"/>
              <a:ea typeface="Quicksand"/>
              <a:cs typeface="Quicksand"/>
              <a:sym typeface="Quicksand"/>
            </a:endParaRPr>
          </a:p>
          <a:p>
            <a:pPr indent="0" lvl="0" marL="0" rtl="0" algn="l">
              <a:spcBef>
                <a:spcPts val="0"/>
              </a:spcBef>
              <a:spcAft>
                <a:spcPts val="0"/>
              </a:spcAft>
              <a:buNone/>
            </a:pPr>
            <a:r>
              <a:rPr lang="en">
                <a:highlight>
                  <a:srgbClr val="FFFFFF"/>
                </a:highlight>
                <a:latin typeface="Quicksand"/>
                <a:ea typeface="Quicksand"/>
                <a:cs typeface="Quicksand"/>
                <a:sym typeface="Quicksand"/>
              </a:rPr>
              <a:t>As a class, determine which behaviors are the most important, eliminate ones that might be redundant.  Write out second part of charter. </a:t>
            </a:r>
            <a:r>
              <a:rPr b="1" lang="en">
                <a:latin typeface="Quicksand"/>
                <a:ea typeface="Quicksand"/>
                <a:cs typeface="Quicksand"/>
                <a:sym typeface="Quicksand"/>
              </a:rPr>
              <a:t>Select 1-2 actions for each feeling.</a:t>
            </a:r>
            <a:endParaRPr>
              <a:latin typeface="Quicksand"/>
              <a:ea typeface="Quicksand"/>
              <a:cs typeface="Quicksand"/>
              <a:sym typeface="Quicksand"/>
            </a:endParaRPr>
          </a:p>
          <a:p>
            <a:pPr indent="0" lvl="0" marL="0" rtl="0" algn="l">
              <a:spcBef>
                <a:spcPts val="0"/>
              </a:spcBef>
              <a:spcAft>
                <a:spcPts val="0"/>
              </a:spcAft>
              <a:buNone/>
            </a:pPr>
            <a:r>
              <a:t/>
            </a:r>
            <a:endParaRPr>
              <a:solidFill>
                <a:schemeClr val="dk2"/>
              </a:solidFill>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8aae5e3ee8_0_9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8aae5e3ee8_0_91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All Grades</a:t>
            </a:r>
            <a:endParaRPr b="1">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Finish your remaining feelings today. </a:t>
            </a: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Have students partner brainstorm for one feeling for 2 minutes. </a:t>
            </a:r>
            <a:endParaRPr>
              <a:latin typeface="Quicksand"/>
              <a:ea typeface="Quicksand"/>
              <a:cs typeface="Quicksand"/>
              <a:sym typeface="Quicksand"/>
            </a:endParaRPr>
          </a:p>
          <a:p>
            <a:pPr indent="0" lvl="0" marL="0" rtl="0" algn="l">
              <a:spcBef>
                <a:spcPts val="0"/>
              </a:spcBef>
              <a:spcAft>
                <a:spcPts val="0"/>
              </a:spcAft>
              <a:buNone/>
            </a:pPr>
            <a:r>
              <a:rPr lang="en">
                <a:latin typeface="Quicksand"/>
                <a:ea typeface="Quicksand"/>
                <a:cs typeface="Quicksand"/>
                <a:sym typeface="Quicksand"/>
              </a:rPr>
              <a:t>Then have the class brainstorm as a group for 3 minutes. </a:t>
            </a:r>
            <a:endParaRPr>
              <a:latin typeface="Quicksand"/>
              <a:ea typeface="Quicksand"/>
              <a:cs typeface="Quicksand"/>
              <a:sym typeface="Quicksand"/>
            </a:endParaRPr>
          </a:p>
          <a:p>
            <a:pPr indent="0" lvl="0" marL="0" rtl="0" algn="l">
              <a:spcBef>
                <a:spcPts val="0"/>
              </a:spcBef>
              <a:spcAft>
                <a:spcPts val="0"/>
              </a:spcAft>
              <a:buNone/>
            </a:pPr>
            <a:r>
              <a:t/>
            </a:r>
            <a:endParaRPr b="1">
              <a:latin typeface="Quicksand"/>
              <a:ea typeface="Quicksand"/>
              <a:cs typeface="Quicksand"/>
              <a:sym typeface="Quicksand"/>
            </a:endParaRPr>
          </a:p>
          <a:p>
            <a:pPr indent="0" lvl="0" marL="0" rtl="0" algn="l">
              <a:spcBef>
                <a:spcPts val="0"/>
              </a:spcBef>
              <a:spcAft>
                <a:spcPts val="0"/>
              </a:spcAft>
              <a:buClr>
                <a:schemeClr val="dk2"/>
              </a:buClr>
              <a:buSzPts val="1100"/>
              <a:buFont typeface="Arial"/>
              <a:buNone/>
            </a:pPr>
            <a:r>
              <a:rPr lang="en">
                <a:highlight>
                  <a:srgbClr val="FFFFFF"/>
                </a:highlight>
                <a:latin typeface="Quicksand"/>
                <a:ea typeface="Quicksand"/>
                <a:cs typeface="Quicksand"/>
                <a:sym typeface="Quicksand"/>
              </a:rPr>
              <a:t>As a class, determine which behaviors are the most important, eliminate ones that might be redundant.  Write out second part of charter. </a:t>
            </a:r>
            <a:r>
              <a:rPr b="1" lang="en">
                <a:latin typeface="Quicksand"/>
                <a:ea typeface="Quicksand"/>
                <a:cs typeface="Quicksand"/>
                <a:sym typeface="Quicksand"/>
              </a:rPr>
              <a:t>Select 1-2 actions for each feeling.</a:t>
            </a:r>
            <a:endParaRPr sz="1800">
              <a:latin typeface="Quicksand"/>
              <a:ea typeface="Quicksand"/>
              <a:cs typeface="Quicksand"/>
              <a:sym typeface="Quicksand"/>
            </a:endParaRPr>
          </a:p>
          <a:p>
            <a:pPr indent="0" lvl="0" marL="0" rtl="0" algn="l">
              <a:lnSpc>
                <a:spcPct val="115000"/>
              </a:lnSpc>
              <a:spcBef>
                <a:spcPts val="0"/>
              </a:spcBef>
              <a:spcAft>
                <a:spcPts val="0"/>
              </a:spcAft>
              <a:buClr>
                <a:schemeClr val="dk2"/>
              </a:buClr>
              <a:buSzPts val="1100"/>
              <a:buFont typeface="Arial"/>
              <a:buNone/>
            </a:pPr>
            <a:r>
              <a:rPr b="1" lang="en">
                <a:latin typeface="Quicksand"/>
                <a:ea typeface="Quicksand"/>
                <a:cs typeface="Quicksand"/>
                <a:sym typeface="Quicksand"/>
              </a:rPr>
              <a:t>Example: </a:t>
            </a:r>
            <a:r>
              <a:rPr lang="en">
                <a:latin typeface="Quicksand Light"/>
                <a:ea typeface="Quicksand Light"/>
                <a:cs typeface="Quicksand Light"/>
                <a:sym typeface="Quicksand Light"/>
              </a:rPr>
              <a:t>“In order to feel </a:t>
            </a:r>
            <a:r>
              <a:rPr b="1" lang="en">
                <a:latin typeface="Quicksand"/>
                <a:ea typeface="Quicksand"/>
                <a:cs typeface="Quicksand"/>
                <a:sym typeface="Quicksand"/>
              </a:rPr>
              <a:t>supported</a:t>
            </a:r>
            <a:r>
              <a:rPr lang="en">
                <a:latin typeface="Quicksand Light"/>
                <a:ea typeface="Quicksand Light"/>
                <a:cs typeface="Quicksand Light"/>
                <a:sym typeface="Quicksand Light"/>
              </a:rPr>
              <a:t>, we will ask for and give help to all team members.”</a:t>
            </a:r>
            <a:endParaRPr/>
          </a:p>
          <a:p>
            <a:pPr indent="0" lvl="0" marL="0" rtl="0" algn="l">
              <a:spcBef>
                <a:spcPts val="1000"/>
              </a:spcBef>
              <a:spcAft>
                <a:spcPts val="0"/>
              </a:spcAft>
              <a:buNone/>
            </a:pPr>
            <a:r>
              <a:rPr b="1" lang="en">
                <a:latin typeface="Quicksand"/>
                <a:ea typeface="Quicksand"/>
                <a:cs typeface="Quicksand"/>
                <a:sym typeface="Quicksand"/>
              </a:rPr>
              <a:t>Goal:</a:t>
            </a:r>
            <a:r>
              <a:rPr lang="en">
                <a:latin typeface="Quicksand"/>
                <a:ea typeface="Quicksand"/>
                <a:cs typeface="Quicksand"/>
                <a:sym typeface="Quicksand"/>
              </a:rPr>
              <a:t> The outcome should be that the class ends with 1-2 actions for each feeling on how they will ensure each community member feels that way in class. </a:t>
            </a:r>
            <a:endParaRPr>
              <a:latin typeface="Quicksand"/>
              <a:ea typeface="Quicksand"/>
              <a:cs typeface="Quicksand"/>
              <a:sym typeface="Quicksand"/>
            </a:endParaRPr>
          </a:p>
          <a:p>
            <a:pPr indent="0" lvl="0" marL="0" rtl="0" algn="l">
              <a:spcBef>
                <a:spcPts val="0"/>
              </a:spcBef>
              <a:spcAft>
                <a:spcPts val="0"/>
              </a:spcAft>
              <a:buNone/>
            </a:pPr>
            <a:r>
              <a:t/>
            </a:r>
            <a:endParaRPr>
              <a:latin typeface="Quicksand"/>
              <a:ea typeface="Quicksand"/>
              <a:cs typeface="Quicksand"/>
              <a:sym typeface="Quicksan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39.png"/><Relationship Id="rId4" Type="http://schemas.openxmlformats.org/officeDocument/2006/relationships/image" Target="../media/image36.png"/><Relationship Id="rId5"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2.png"/><Relationship Id="rId6" Type="http://schemas.openxmlformats.org/officeDocument/2006/relationships/image" Target="../media/image3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3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3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hyperlink" Target="http://www.rocketshipschools.org"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11" name="Shape 11"/>
        <p:cNvGrpSpPr/>
        <p:nvPr/>
      </p:nvGrpSpPr>
      <p:grpSpPr>
        <a:xfrm>
          <a:off x="0" y="0"/>
          <a:ext cx="0" cy="0"/>
          <a:chOff x="0" y="0"/>
          <a:chExt cx="0" cy="0"/>
        </a:xfrm>
      </p:grpSpPr>
      <p:sp>
        <p:nvSpPr>
          <p:cNvPr id="12" name="Google Shape;12;p2"/>
          <p:cNvSpPr txBox="1"/>
          <p:nvPr>
            <p:ph type="ctrTitle"/>
          </p:nvPr>
        </p:nvSpPr>
        <p:spPr>
          <a:xfrm>
            <a:off x="588964" y="3539876"/>
            <a:ext cx="7945500" cy="471000"/>
          </a:xfrm>
          <a:prstGeom prst="rect">
            <a:avLst/>
          </a:prstGeom>
          <a:noFill/>
          <a:ln>
            <a:noFill/>
          </a:ln>
        </p:spPr>
        <p:txBody>
          <a:bodyPr anchorCtr="0" anchor="b" bIns="91425" lIns="91425" spcFirstLastPara="1" rIns="91425" wrap="square" tIns="91425">
            <a:noAutofit/>
          </a:bodyPr>
          <a:lstStyle>
            <a:lvl1pPr indent="0" lvl="0" marL="0" marR="0" rtl="0" algn="ctr">
              <a:lnSpc>
                <a:spcPct val="85000"/>
              </a:lnSpc>
              <a:spcBef>
                <a:spcPts val="0"/>
              </a:spcBef>
              <a:spcAft>
                <a:spcPts val="0"/>
              </a:spcAft>
              <a:buClr>
                <a:schemeClr val="dk2"/>
              </a:buClr>
              <a:buSzPts val="1400"/>
              <a:buFont typeface="Arial"/>
              <a:buNone/>
              <a:defRPr b="1" i="0" sz="3600" u="none" cap="none" strike="noStrike">
                <a:solidFill>
                  <a:schemeClr val="dk2"/>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9pPr>
          </a:lstStyle>
          <a:p/>
        </p:txBody>
      </p:sp>
      <p:sp>
        <p:nvSpPr>
          <p:cNvPr id="13" name="Google Shape;13;p2"/>
          <p:cNvSpPr txBox="1"/>
          <p:nvPr>
            <p:ph idx="1" type="subTitle"/>
          </p:nvPr>
        </p:nvSpPr>
        <p:spPr>
          <a:xfrm>
            <a:off x="609600" y="4067923"/>
            <a:ext cx="7924500" cy="3693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accent2"/>
              </a:buClr>
              <a:buSzPts val="2800"/>
              <a:buFont typeface="Arial"/>
              <a:buNone/>
              <a:defRPr b="0" i="0" sz="2400" u="none" cap="none" strike="noStrike">
                <a:solidFill>
                  <a:schemeClr val="accent5"/>
                </a:solidFill>
                <a:latin typeface="Calibri"/>
                <a:ea typeface="Calibri"/>
                <a:cs typeface="Calibri"/>
                <a:sym typeface="Calibri"/>
              </a:defRPr>
            </a:lvl1pPr>
            <a:lvl2pPr indent="-85725" lvl="1" marL="581025"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101600" lvl="2" marL="9144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225425" lvl="3" marL="1368425"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101600" lvl="4" marL="20574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101600" lvl="5" marL="25146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pic>
        <p:nvPicPr>
          <p:cNvPr id="14" name="Google Shape;14;p2"/>
          <p:cNvPicPr preferRelativeResize="0"/>
          <p:nvPr/>
        </p:nvPicPr>
        <p:blipFill rotWithShape="1">
          <a:blip r:embed="rId2">
            <a:alphaModFix/>
          </a:blip>
          <a:srcRect b="0" l="0" r="0" t="0"/>
          <a:stretch/>
        </p:blipFill>
        <p:spPr>
          <a:xfrm>
            <a:off x="2590800" y="482872"/>
            <a:ext cx="3581400" cy="27174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e Chart">
  <p:cSld name="Pie Chart">
    <p:spTree>
      <p:nvGrpSpPr>
        <p:cNvPr id="45" name="Shape 45"/>
        <p:cNvGrpSpPr/>
        <p:nvPr/>
      </p:nvGrpSpPr>
      <p:grpSpPr>
        <a:xfrm>
          <a:off x="0" y="0"/>
          <a:ext cx="0" cy="0"/>
          <a:chOff x="0" y="0"/>
          <a:chExt cx="0" cy="0"/>
        </a:xfrm>
      </p:grpSpPr>
      <p:sp>
        <p:nvSpPr>
          <p:cNvPr id="46" name="Google Shape;46;p11"/>
          <p:cNvSpPr txBox="1"/>
          <p:nvPr>
            <p:ph type="title"/>
          </p:nvPr>
        </p:nvSpPr>
        <p:spPr>
          <a:xfrm>
            <a:off x="284704" y="249912"/>
            <a:ext cx="7640100" cy="369300"/>
          </a:xfrm>
          <a:prstGeom prst="rect">
            <a:avLst/>
          </a:prstGeom>
          <a:noFill/>
          <a:ln>
            <a:noFill/>
          </a:ln>
        </p:spPr>
        <p:txBody>
          <a:bodyPr anchorCtr="0" anchor="ctr" bIns="91425" lIns="91425" spcFirstLastPara="1" rIns="91425" wrap="square" tIns="91425">
            <a:noAutofit/>
          </a:bodyPr>
          <a:lstStyle>
            <a:lvl1pPr indent="0" lvl="0" marL="0" marR="0" rtl="0" algn="l">
              <a:lnSpc>
                <a:spcPct val="80000"/>
              </a:lnSpc>
              <a:spcBef>
                <a:spcPts val="0"/>
              </a:spcBef>
              <a:spcAft>
                <a:spcPts val="0"/>
              </a:spcAft>
              <a:buClr>
                <a:schemeClr val="accent1"/>
              </a:buClr>
              <a:buSzPts val="1400"/>
              <a:buFont typeface="Arial"/>
              <a:buNone/>
              <a:defRPr b="1" i="0" sz="3000" u="none" cap="none" strike="noStrike">
                <a:solidFill>
                  <a:schemeClr val="accent1"/>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9pPr>
          </a:lstStyle>
          <a:p/>
        </p:txBody>
      </p:sp>
      <p:cxnSp>
        <p:nvCxnSpPr>
          <p:cNvPr id="47" name="Google Shape;47;p11"/>
          <p:cNvCxnSpPr/>
          <p:nvPr/>
        </p:nvCxnSpPr>
        <p:spPr>
          <a:xfrm>
            <a:off x="5791200" y="1200150"/>
            <a:ext cx="0" cy="3657600"/>
          </a:xfrm>
          <a:prstGeom prst="straightConnector1">
            <a:avLst/>
          </a:prstGeom>
          <a:noFill/>
          <a:ln cap="flat" cmpd="sng" w="12700">
            <a:solidFill>
              <a:srgbClr val="989C9E"/>
            </a:solidFill>
            <a:prstDash val="solid"/>
            <a:round/>
            <a:headEnd len="sm" w="sm" type="none"/>
            <a:tailEnd len="sm" w="sm" type="none"/>
          </a:ln>
        </p:spPr>
      </p:cxnSp>
      <p:sp>
        <p:nvSpPr>
          <p:cNvPr id="48" name="Google Shape;48;p11"/>
          <p:cNvSpPr txBox="1"/>
          <p:nvPr>
            <p:ph idx="1" type="body"/>
          </p:nvPr>
        </p:nvSpPr>
        <p:spPr>
          <a:xfrm>
            <a:off x="6096000" y="1200150"/>
            <a:ext cx="2590800" cy="3657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1200"/>
              </a:spcBef>
              <a:spcAft>
                <a:spcPts val="0"/>
              </a:spcAft>
              <a:buClr>
                <a:schemeClr val="accent2"/>
              </a:buClr>
              <a:buSzPts val="2800"/>
              <a:buFont typeface="Arial"/>
              <a:buNone/>
              <a:defRPr b="0" i="0" sz="1800" u="none" cap="none" strike="noStrike">
                <a:solidFill>
                  <a:schemeClr val="lt2"/>
                </a:solidFill>
                <a:latin typeface="Calibri"/>
                <a:ea typeface="Calibri"/>
                <a:cs typeface="Calibri"/>
                <a:sym typeface="Calibri"/>
              </a:defRPr>
            </a:lvl1pPr>
            <a:lvl2pPr indent="-228600" lvl="1" marL="914400" marR="0" rtl="0" algn="l">
              <a:lnSpc>
                <a:spcPct val="90000"/>
              </a:lnSpc>
              <a:spcBef>
                <a:spcPts val="300"/>
              </a:spcBef>
              <a:spcAft>
                <a:spcPts val="0"/>
              </a:spcAft>
              <a:buClr>
                <a:schemeClr val="accent2"/>
              </a:buClr>
              <a:buSzPts val="2400"/>
              <a:buFont typeface="Merriweather Sans"/>
              <a:buNone/>
              <a:defRPr b="0"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30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3pPr>
            <a:lvl4pPr indent="-228600" lvl="3" marL="18288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4pPr>
            <a:lvl5pPr indent="-228600" lvl="4" marL="22860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49" name="Google Shape;49;p11"/>
          <p:cNvSpPr/>
          <p:nvPr>
            <p:ph idx="2" type="chart"/>
          </p:nvPr>
        </p:nvSpPr>
        <p:spPr>
          <a:xfrm>
            <a:off x="301752" y="1200150"/>
            <a:ext cx="5105400" cy="387900"/>
          </a:xfrm>
          <a:prstGeom prst="rect">
            <a:avLst/>
          </a:prstGeom>
          <a:noFill/>
          <a:ln>
            <a:noFill/>
          </a:ln>
        </p:spPr>
        <p:txBody>
          <a:bodyPr anchorCtr="0" anchor="t" bIns="91425" lIns="91425" spcFirstLastPara="1" rIns="91425" wrap="square" tIns="91425">
            <a:noAutofit/>
          </a:bodyPr>
          <a:lstStyle>
            <a:lvl1pPr indent="-55562" lvl="0" marL="233362" marR="0" rtl="0" algn="l">
              <a:lnSpc>
                <a:spcPct val="90000"/>
              </a:lnSpc>
              <a:spcBef>
                <a:spcPts val="120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85725" lvl="1" marL="581025"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101600" lvl="2" marL="9144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225425" lvl="3" marL="1368425"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101600" lvl="4" marL="20574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101600" lvl="5" marL="25146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Portrait Photo">
  <p:cSld name="Left Portrait Photo">
    <p:spTree>
      <p:nvGrpSpPr>
        <p:cNvPr id="50" name="Shape 50"/>
        <p:cNvGrpSpPr/>
        <p:nvPr/>
      </p:nvGrpSpPr>
      <p:grpSpPr>
        <a:xfrm>
          <a:off x="0" y="0"/>
          <a:ext cx="0" cy="0"/>
          <a:chOff x="0" y="0"/>
          <a:chExt cx="0" cy="0"/>
        </a:xfrm>
      </p:grpSpPr>
      <p:sp>
        <p:nvSpPr>
          <p:cNvPr id="51" name="Google Shape;51;p12"/>
          <p:cNvSpPr txBox="1"/>
          <p:nvPr>
            <p:ph type="title"/>
          </p:nvPr>
        </p:nvSpPr>
        <p:spPr>
          <a:xfrm>
            <a:off x="284704" y="249912"/>
            <a:ext cx="7640100" cy="369300"/>
          </a:xfrm>
          <a:prstGeom prst="rect">
            <a:avLst/>
          </a:prstGeom>
          <a:noFill/>
          <a:ln>
            <a:noFill/>
          </a:ln>
        </p:spPr>
        <p:txBody>
          <a:bodyPr anchorCtr="0" anchor="ctr" bIns="91425" lIns="91425" spcFirstLastPara="1" rIns="91425" wrap="square" tIns="91425">
            <a:noAutofit/>
          </a:bodyPr>
          <a:lstStyle>
            <a:lvl1pPr indent="0" lvl="0" marL="0" marR="0" rtl="0" algn="l">
              <a:lnSpc>
                <a:spcPct val="80000"/>
              </a:lnSpc>
              <a:spcBef>
                <a:spcPts val="0"/>
              </a:spcBef>
              <a:spcAft>
                <a:spcPts val="0"/>
              </a:spcAft>
              <a:buClr>
                <a:schemeClr val="accent1"/>
              </a:buClr>
              <a:buSzPts val="1400"/>
              <a:buFont typeface="Arial"/>
              <a:buNone/>
              <a:defRPr b="1" i="0" sz="3000" u="none" cap="none" strike="noStrike">
                <a:solidFill>
                  <a:schemeClr val="accent1"/>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9pPr>
          </a:lstStyle>
          <a:p/>
        </p:txBody>
      </p:sp>
      <p:sp>
        <p:nvSpPr>
          <p:cNvPr id="52" name="Google Shape;52;p12"/>
          <p:cNvSpPr txBox="1"/>
          <p:nvPr>
            <p:ph idx="1" type="body"/>
          </p:nvPr>
        </p:nvSpPr>
        <p:spPr>
          <a:xfrm>
            <a:off x="301752" y="1200150"/>
            <a:ext cx="5413200" cy="1812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20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355600" lvl="2" marL="13716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53" name="Google Shape;53;p12"/>
          <p:cNvSpPr/>
          <p:nvPr>
            <p:ph idx="2" type="pic"/>
          </p:nvPr>
        </p:nvSpPr>
        <p:spPr>
          <a:xfrm>
            <a:off x="6096000" y="1200150"/>
            <a:ext cx="2743200" cy="775500"/>
          </a:xfrm>
          <a:prstGeom prst="rect">
            <a:avLst/>
          </a:prstGeom>
          <a:no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55562" lvl="0" marL="233362" marR="0" rtl="0" algn="l">
              <a:lnSpc>
                <a:spcPct val="90000"/>
              </a:lnSpc>
              <a:spcBef>
                <a:spcPts val="120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85725" lvl="1" marL="581025"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101600" lvl="2" marL="9144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225425" lvl="3" marL="1368425"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101600" lvl="4" marL="20574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101600" lvl="5" marL="25146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4" name="Shape 54"/>
        <p:cNvGrpSpPr/>
        <p:nvPr/>
      </p:nvGrpSpPr>
      <p:grpSpPr>
        <a:xfrm>
          <a:off x="0" y="0"/>
          <a:ext cx="0" cy="0"/>
          <a:chOff x="0" y="0"/>
          <a:chExt cx="0" cy="0"/>
        </a:xfrm>
      </p:grpSpPr>
      <p:sp>
        <p:nvSpPr>
          <p:cNvPr id="55" name="Google Shape;55;p13"/>
          <p:cNvSpPr txBox="1"/>
          <p:nvPr>
            <p:ph type="title"/>
          </p:nvPr>
        </p:nvSpPr>
        <p:spPr>
          <a:xfrm>
            <a:off x="284704" y="249912"/>
            <a:ext cx="7640100" cy="369300"/>
          </a:xfrm>
          <a:prstGeom prst="rect">
            <a:avLst/>
          </a:prstGeom>
          <a:noFill/>
          <a:ln>
            <a:noFill/>
          </a:ln>
        </p:spPr>
        <p:txBody>
          <a:bodyPr anchorCtr="0" anchor="ctr" bIns="91425" lIns="91425" spcFirstLastPara="1" rIns="91425" wrap="square" tIns="91425">
            <a:noAutofit/>
          </a:bodyPr>
          <a:lstStyle>
            <a:lvl1pPr indent="0" lvl="0" marL="0" marR="0" rtl="0" algn="l">
              <a:lnSpc>
                <a:spcPct val="80000"/>
              </a:lnSpc>
              <a:spcBef>
                <a:spcPts val="0"/>
              </a:spcBef>
              <a:spcAft>
                <a:spcPts val="0"/>
              </a:spcAft>
              <a:buClr>
                <a:schemeClr val="accent1"/>
              </a:buClr>
              <a:buSzPts val="1400"/>
              <a:buFont typeface="Arial"/>
              <a:buNone/>
              <a:defRPr b="1" i="0" sz="3000" u="none" cap="none" strike="noStrike">
                <a:solidFill>
                  <a:schemeClr val="accent1"/>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9pPr>
          </a:lstStyle>
          <a:p/>
        </p:txBody>
      </p:sp>
      <p:sp>
        <p:nvSpPr>
          <p:cNvPr id="56" name="Google Shape;56;p13"/>
          <p:cNvSpPr txBox="1"/>
          <p:nvPr>
            <p:ph idx="1" type="body"/>
          </p:nvPr>
        </p:nvSpPr>
        <p:spPr>
          <a:xfrm>
            <a:off x="301752" y="1200150"/>
            <a:ext cx="5032200" cy="387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20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355600" lvl="2" marL="13716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57" name="Google Shape;57;p13"/>
          <p:cNvSpPr/>
          <p:nvPr>
            <p:ph idx="2" type="pic"/>
          </p:nvPr>
        </p:nvSpPr>
        <p:spPr>
          <a:xfrm>
            <a:off x="5562600" y="3143250"/>
            <a:ext cx="3200400" cy="775500"/>
          </a:xfrm>
          <a:prstGeom prst="rect">
            <a:avLst/>
          </a:prstGeom>
          <a:no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55562" lvl="0" marL="233362" marR="0" rtl="0" algn="l">
              <a:lnSpc>
                <a:spcPct val="90000"/>
              </a:lnSpc>
              <a:spcBef>
                <a:spcPts val="120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85725" lvl="1" marL="581025"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101600" lvl="2" marL="9144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225425" lvl="3" marL="1368425"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101600" lvl="4" marL="20574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101600" lvl="5" marL="25146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58" name="Google Shape;58;p13"/>
          <p:cNvSpPr/>
          <p:nvPr>
            <p:ph idx="3" type="pic"/>
          </p:nvPr>
        </p:nvSpPr>
        <p:spPr>
          <a:xfrm>
            <a:off x="5562600" y="1200150"/>
            <a:ext cx="3200400" cy="775500"/>
          </a:xfrm>
          <a:prstGeom prst="rect">
            <a:avLst/>
          </a:prstGeom>
          <a:no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55562" lvl="0" marL="233362" marR="0" rtl="0" algn="l">
              <a:lnSpc>
                <a:spcPct val="90000"/>
              </a:lnSpc>
              <a:spcBef>
                <a:spcPts val="120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85725" lvl="1" marL="581025"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101600" lvl="2" marL="9144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225425" lvl="3" marL="1368425"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101600" lvl="4" marL="20574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101600" lvl="5" marL="25146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Photo Landscape">
  <p:cSld name="Bottom Photo Landscape">
    <p:spTree>
      <p:nvGrpSpPr>
        <p:cNvPr id="59" name="Shape 59"/>
        <p:cNvGrpSpPr/>
        <p:nvPr/>
      </p:nvGrpSpPr>
      <p:grpSpPr>
        <a:xfrm>
          <a:off x="0" y="0"/>
          <a:ext cx="0" cy="0"/>
          <a:chOff x="0" y="0"/>
          <a:chExt cx="0" cy="0"/>
        </a:xfrm>
      </p:grpSpPr>
      <p:sp>
        <p:nvSpPr>
          <p:cNvPr id="60" name="Google Shape;60;p14"/>
          <p:cNvSpPr txBox="1"/>
          <p:nvPr>
            <p:ph type="title"/>
          </p:nvPr>
        </p:nvSpPr>
        <p:spPr>
          <a:xfrm>
            <a:off x="284704" y="249912"/>
            <a:ext cx="7640100" cy="369300"/>
          </a:xfrm>
          <a:prstGeom prst="rect">
            <a:avLst/>
          </a:prstGeom>
          <a:noFill/>
          <a:ln>
            <a:noFill/>
          </a:ln>
        </p:spPr>
        <p:txBody>
          <a:bodyPr anchorCtr="0" anchor="ctr" bIns="91425" lIns="91425" spcFirstLastPara="1" rIns="91425" wrap="square" tIns="91425">
            <a:noAutofit/>
          </a:bodyPr>
          <a:lstStyle>
            <a:lvl1pPr indent="0" lvl="0" marL="0" marR="0" rtl="0" algn="l">
              <a:lnSpc>
                <a:spcPct val="80000"/>
              </a:lnSpc>
              <a:spcBef>
                <a:spcPts val="0"/>
              </a:spcBef>
              <a:spcAft>
                <a:spcPts val="0"/>
              </a:spcAft>
              <a:buClr>
                <a:schemeClr val="accent1"/>
              </a:buClr>
              <a:buSzPts val="1400"/>
              <a:buFont typeface="Arial"/>
              <a:buNone/>
              <a:defRPr b="1" i="0" sz="3000" u="none" cap="none" strike="noStrike">
                <a:solidFill>
                  <a:schemeClr val="accent1"/>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9pPr>
          </a:lstStyle>
          <a:p/>
        </p:txBody>
      </p:sp>
      <p:sp>
        <p:nvSpPr>
          <p:cNvPr id="61" name="Google Shape;61;p14"/>
          <p:cNvSpPr txBox="1"/>
          <p:nvPr>
            <p:ph idx="1" type="body"/>
          </p:nvPr>
        </p:nvSpPr>
        <p:spPr>
          <a:xfrm>
            <a:off x="301752" y="1200150"/>
            <a:ext cx="8458200" cy="1074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20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355600" lvl="2" marL="13716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355600" lvl="3" marL="18288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62" name="Google Shape;62;p14"/>
          <p:cNvSpPr/>
          <p:nvPr>
            <p:ph idx="2" type="pic"/>
          </p:nvPr>
        </p:nvSpPr>
        <p:spPr>
          <a:xfrm>
            <a:off x="304800" y="2628900"/>
            <a:ext cx="8458200" cy="387900"/>
          </a:xfrm>
          <a:prstGeom prst="rect">
            <a:avLst/>
          </a:prstGeom>
          <a:no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55562" lvl="0" marL="233362" marR="0" rtl="0" algn="l">
              <a:lnSpc>
                <a:spcPct val="90000"/>
              </a:lnSpc>
              <a:spcBef>
                <a:spcPts val="120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85725" lvl="1" marL="581025"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101600" lvl="2" marL="9144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225425" lvl="3" marL="1368425"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101600" lvl="4" marL="20574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101600" lvl="5" marL="25146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3">
  <p:cSld name="Quote 3">
    <p:spTree>
      <p:nvGrpSpPr>
        <p:cNvPr id="64" name="Shape 64"/>
        <p:cNvGrpSpPr/>
        <p:nvPr/>
      </p:nvGrpSpPr>
      <p:grpSpPr>
        <a:xfrm>
          <a:off x="0" y="0"/>
          <a:ext cx="0" cy="0"/>
          <a:chOff x="0" y="0"/>
          <a:chExt cx="0" cy="0"/>
        </a:xfrm>
      </p:grpSpPr>
      <p:sp>
        <p:nvSpPr>
          <p:cNvPr id="65" name="Google Shape;65;p16"/>
          <p:cNvSpPr txBox="1"/>
          <p:nvPr>
            <p:ph type="title"/>
          </p:nvPr>
        </p:nvSpPr>
        <p:spPr>
          <a:xfrm>
            <a:off x="284704" y="249912"/>
            <a:ext cx="7640100" cy="369300"/>
          </a:xfrm>
          <a:prstGeom prst="rect">
            <a:avLst/>
          </a:prstGeom>
          <a:noFill/>
          <a:ln>
            <a:noFill/>
          </a:ln>
        </p:spPr>
        <p:txBody>
          <a:bodyPr anchorCtr="0" anchor="ctr" bIns="91425" lIns="91425" spcFirstLastPara="1" rIns="91425" wrap="square" tIns="91425">
            <a:noAutofit/>
          </a:bodyPr>
          <a:lstStyle>
            <a:lvl1pPr indent="0" lvl="0" marL="0" marR="0" rtl="0" algn="l">
              <a:lnSpc>
                <a:spcPct val="80000"/>
              </a:lnSpc>
              <a:spcBef>
                <a:spcPts val="0"/>
              </a:spcBef>
              <a:spcAft>
                <a:spcPts val="0"/>
              </a:spcAft>
              <a:buClr>
                <a:schemeClr val="accent1"/>
              </a:buClr>
              <a:buSzPts val="1400"/>
              <a:buFont typeface="Arial"/>
              <a:buNone/>
              <a:defRPr b="1" i="0" sz="3000" u="none" cap="none" strike="noStrike">
                <a:solidFill>
                  <a:schemeClr val="accent1"/>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9pPr>
          </a:lstStyle>
          <a:p/>
        </p:txBody>
      </p:sp>
      <p:sp>
        <p:nvSpPr>
          <p:cNvPr id="66" name="Google Shape;66;p16"/>
          <p:cNvSpPr txBox="1"/>
          <p:nvPr>
            <p:ph idx="1" type="body"/>
          </p:nvPr>
        </p:nvSpPr>
        <p:spPr>
          <a:xfrm>
            <a:off x="304800" y="1200150"/>
            <a:ext cx="8534400" cy="3657600"/>
          </a:xfrm>
          <a:prstGeom prst="rect">
            <a:avLst/>
          </a:prstGeom>
          <a:solidFill>
            <a:schemeClr val="accent4"/>
          </a:solid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228600" lvl="0" marL="457200" marR="0" rtl="0" algn="l">
              <a:lnSpc>
                <a:spcPct val="100000"/>
              </a:lnSpc>
              <a:spcBef>
                <a:spcPts val="1200"/>
              </a:spcBef>
              <a:spcAft>
                <a:spcPts val="0"/>
              </a:spcAft>
              <a:buClr>
                <a:schemeClr val="accent2"/>
              </a:buClr>
              <a:buSzPts val="2800"/>
              <a:buFont typeface="Arial"/>
              <a:buNone/>
              <a:defRPr b="1" i="0" sz="3000" u="none" cap="none" strike="noStrike">
                <a:solidFill>
                  <a:srgbClr val="575A5D"/>
                </a:solidFill>
                <a:latin typeface="Arial"/>
                <a:ea typeface="Arial"/>
                <a:cs typeface="Arial"/>
                <a:sym typeface="Arial"/>
              </a:defRPr>
            </a:lvl1pPr>
            <a:lvl2pPr indent="-228600" lvl="1" marL="914400" marR="0" rtl="0" algn="l">
              <a:lnSpc>
                <a:spcPct val="90000"/>
              </a:lnSpc>
              <a:spcBef>
                <a:spcPts val="300"/>
              </a:spcBef>
              <a:spcAft>
                <a:spcPts val="0"/>
              </a:spcAft>
              <a:buClr>
                <a:schemeClr val="accent2"/>
              </a:buClr>
              <a:buSzPts val="2400"/>
              <a:buFont typeface="Merriweather Sans"/>
              <a:buNone/>
              <a:defRPr b="0"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30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3pPr>
            <a:lvl4pPr indent="-228600" lvl="3" marL="18288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4pPr>
            <a:lvl5pPr indent="-228600" lvl="4" marL="22860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1" name="Shape 71"/>
        <p:cNvGrpSpPr/>
        <p:nvPr/>
      </p:nvGrpSpPr>
      <p:grpSpPr>
        <a:xfrm>
          <a:off x="0" y="0"/>
          <a:ext cx="0" cy="0"/>
          <a:chOff x="0" y="0"/>
          <a:chExt cx="0" cy="0"/>
        </a:xfrm>
      </p:grpSpPr>
      <p:sp>
        <p:nvSpPr>
          <p:cNvPr id="72" name="Google Shape;72;p1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3" name="Google Shape;73;p1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4" name="Google Shape;74;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5" name="Shape 75"/>
        <p:cNvGrpSpPr/>
        <p:nvPr/>
      </p:nvGrpSpPr>
      <p:grpSpPr>
        <a:xfrm>
          <a:off x="0" y="0"/>
          <a:ext cx="0" cy="0"/>
          <a:chOff x="0" y="0"/>
          <a:chExt cx="0" cy="0"/>
        </a:xfrm>
      </p:grpSpPr>
      <p:sp>
        <p:nvSpPr>
          <p:cNvPr id="76" name="Google Shape;76;p1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7" name="Google Shape;77;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8" name="Shape 78"/>
        <p:cNvGrpSpPr/>
        <p:nvPr/>
      </p:nvGrpSpPr>
      <p:grpSpPr>
        <a:xfrm>
          <a:off x="0" y="0"/>
          <a:ext cx="0" cy="0"/>
          <a:chOff x="0" y="0"/>
          <a:chExt cx="0" cy="0"/>
        </a:xfrm>
      </p:grpSpPr>
      <p:sp>
        <p:nvSpPr>
          <p:cNvPr id="79" name="Google Shape;79;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 name="Google Shape;80;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1" name="Google Shape;8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2" name="Shape 82"/>
        <p:cNvGrpSpPr/>
        <p:nvPr/>
      </p:nvGrpSpPr>
      <p:grpSpPr>
        <a:xfrm>
          <a:off x="0" y="0"/>
          <a:ext cx="0" cy="0"/>
          <a:chOff x="0" y="0"/>
          <a:chExt cx="0" cy="0"/>
        </a:xfrm>
      </p:grpSpPr>
      <p:sp>
        <p:nvSpPr>
          <p:cNvPr id="83" name="Google Shape;83;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 name="Google Shape;84;p2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5" name="Google Shape;85;p2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6" name="Google Shape;86;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284704" y="249912"/>
            <a:ext cx="7640100" cy="369300"/>
          </a:xfrm>
          <a:prstGeom prst="rect">
            <a:avLst/>
          </a:prstGeom>
          <a:noFill/>
          <a:ln>
            <a:noFill/>
          </a:ln>
        </p:spPr>
        <p:txBody>
          <a:bodyPr anchorCtr="0" anchor="ctr" bIns="91425" lIns="91425" spcFirstLastPara="1" rIns="91425" wrap="square" tIns="91425">
            <a:noAutofit/>
          </a:bodyPr>
          <a:lstStyle>
            <a:lvl1pPr indent="0" lvl="0" marL="0" marR="0" rtl="0" algn="l">
              <a:lnSpc>
                <a:spcPct val="80000"/>
              </a:lnSpc>
              <a:spcBef>
                <a:spcPts val="0"/>
              </a:spcBef>
              <a:spcAft>
                <a:spcPts val="0"/>
              </a:spcAft>
              <a:buClr>
                <a:schemeClr val="accent1"/>
              </a:buClr>
              <a:buSzPts val="1400"/>
              <a:buFont typeface="Arial"/>
              <a:buNone/>
              <a:defRPr b="1" i="0" sz="3000" u="none" cap="none" strike="noStrike">
                <a:solidFill>
                  <a:schemeClr val="accent1"/>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9pPr>
          </a:lstStyle>
          <a:p/>
        </p:txBody>
      </p:sp>
      <p:sp>
        <p:nvSpPr>
          <p:cNvPr id="17" name="Google Shape;17;p3"/>
          <p:cNvSpPr txBox="1"/>
          <p:nvPr>
            <p:ph idx="1" type="body"/>
          </p:nvPr>
        </p:nvSpPr>
        <p:spPr>
          <a:xfrm>
            <a:off x="381000" y="1120391"/>
            <a:ext cx="8229600" cy="1074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20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355600" lvl="2" marL="13716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355600" lvl="3" marL="18288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7" name="Shape 87"/>
        <p:cNvGrpSpPr/>
        <p:nvPr/>
      </p:nvGrpSpPr>
      <p:grpSpPr>
        <a:xfrm>
          <a:off x="0" y="0"/>
          <a:ext cx="0" cy="0"/>
          <a:chOff x="0" y="0"/>
          <a:chExt cx="0" cy="0"/>
        </a:xfrm>
      </p:grpSpPr>
      <p:sp>
        <p:nvSpPr>
          <p:cNvPr id="88" name="Google Shape;88;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9" name="Google Shape;89;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0" name="Shape 90"/>
        <p:cNvGrpSpPr/>
        <p:nvPr/>
      </p:nvGrpSpPr>
      <p:grpSpPr>
        <a:xfrm>
          <a:off x="0" y="0"/>
          <a:ext cx="0" cy="0"/>
          <a:chOff x="0" y="0"/>
          <a:chExt cx="0" cy="0"/>
        </a:xfrm>
      </p:grpSpPr>
      <p:sp>
        <p:nvSpPr>
          <p:cNvPr id="91" name="Google Shape;91;p2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2" name="Google Shape;92;p2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3" name="Google Shape;93;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4" name="Shape 94"/>
        <p:cNvGrpSpPr/>
        <p:nvPr/>
      </p:nvGrpSpPr>
      <p:grpSpPr>
        <a:xfrm>
          <a:off x="0" y="0"/>
          <a:ext cx="0" cy="0"/>
          <a:chOff x="0" y="0"/>
          <a:chExt cx="0" cy="0"/>
        </a:xfrm>
      </p:grpSpPr>
      <p:sp>
        <p:nvSpPr>
          <p:cNvPr id="95" name="Google Shape;95;p24"/>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6" name="Google Shape;9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7" name="Shape 97"/>
        <p:cNvGrpSpPr/>
        <p:nvPr/>
      </p:nvGrpSpPr>
      <p:grpSpPr>
        <a:xfrm>
          <a:off x="0" y="0"/>
          <a:ext cx="0" cy="0"/>
          <a:chOff x="0" y="0"/>
          <a:chExt cx="0" cy="0"/>
        </a:xfrm>
      </p:grpSpPr>
      <p:sp>
        <p:nvSpPr>
          <p:cNvPr id="98" name="Google Shape;98;p2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0" name="Google Shape;100;p25"/>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1" name="Google Shape;101;p25"/>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2" name="Google Shape;102;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3" name="Shape 103"/>
        <p:cNvGrpSpPr/>
        <p:nvPr/>
      </p:nvGrpSpPr>
      <p:grpSpPr>
        <a:xfrm>
          <a:off x="0" y="0"/>
          <a:ext cx="0" cy="0"/>
          <a:chOff x="0" y="0"/>
          <a:chExt cx="0" cy="0"/>
        </a:xfrm>
      </p:grpSpPr>
      <p:sp>
        <p:nvSpPr>
          <p:cNvPr id="104" name="Google Shape;104;p2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05" name="Google Shape;105;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6" name="Shape 106"/>
        <p:cNvGrpSpPr/>
        <p:nvPr/>
      </p:nvGrpSpPr>
      <p:grpSpPr>
        <a:xfrm>
          <a:off x="0" y="0"/>
          <a:ext cx="0" cy="0"/>
          <a:chOff x="0" y="0"/>
          <a:chExt cx="0" cy="0"/>
        </a:xfrm>
      </p:grpSpPr>
      <p:sp>
        <p:nvSpPr>
          <p:cNvPr id="107" name="Google Shape;107;p2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8" name="Google Shape;108;p27"/>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09" name="Google Shape;109;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0" name="Shape 110"/>
        <p:cNvGrpSpPr/>
        <p:nvPr/>
      </p:nvGrpSpPr>
      <p:grpSpPr>
        <a:xfrm>
          <a:off x="0" y="0"/>
          <a:ext cx="0" cy="0"/>
          <a:chOff x="0" y="0"/>
          <a:chExt cx="0" cy="0"/>
        </a:xfrm>
      </p:grpSpPr>
      <p:sp>
        <p:nvSpPr>
          <p:cNvPr id="111" name="Google Shape;111;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ver page">
  <p:cSld name="CUSTOM">
    <p:bg>
      <p:bgPr>
        <a:solidFill>
          <a:srgbClr val="523096"/>
        </a:solidFill>
      </p:bgPr>
    </p:bg>
    <p:spTree>
      <p:nvGrpSpPr>
        <p:cNvPr id="112" name="Shape 112"/>
        <p:cNvGrpSpPr/>
        <p:nvPr/>
      </p:nvGrpSpPr>
      <p:grpSpPr>
        <a:xfrm>
          <a:off x="0" y="0"/>
          <a:ext cx="0" cy="0"/>
          <a:chOff x="0" y="0"/>
          <a:chExt cx="0" cy="0"/>
        </a:xfrm>
      </p:grpSpPr>
      <p:pic>
        <p:nvPicPr>
          <p:cNvPr id="113" name="Google Shape;113;p29"/>
          <p:cNvPicPr preferRelativeResize="0"/>
          <p:nvPr/>
        </p:nvPicPr>
        <p:blipFill>
          <a:blip r:embed="rId2">
            <a:alphaModFix/>
          </a:blip>
          <a:stretch>
            <a:fillRect/>
          </a:stretch>
        </p:blipFill>
        <p:spPr>
          <a:xfrm>
            <a:off x="552450" y="345487"/>
            <a:ext cx="1447799" cy="455024"/>
          </a:xfrm>
          <a:prstGeom prst="rect">
            <a:avLst/>
          </a:prstGeom>
          <a:noFill/>
          <a:ln>
            <a:noFill/>
          </a:ln>
        </p:spPr>
      </p:pic>
      <p:pic>
        <p:nvPicPr>
          <p:cNvPr descr="rocketship.png" id="114" name="Google Shape;114;p29"/>
          <p:cNvPicPr preferRelativeResize="0"/>
          <p:nvPr/>
        </p:nvPicPr>
        <p:blipFill>
          <a:blip r:embed="rId3">
            <a:alphaModFix amt="25000"/>
          </a:blip>
          <a:stretch>
            <a:fillRect/>
          </a:stretch>
        </p:blipFill>
        <p:spPr>
          <a:xfrm>
            <a:off x="6362975" y="3001969"/>
            <a:ext cx="2227594" cy="2266275"/>
          </a:xfrm>
          <a:prstGeom prst="rect">
            <a:avLst/>
          </a:prstGeom>
          <a:noFill/>
          <a:ln>
            <a:noFill/>
          </a:ln>
        </p:spPr>
      </p:pic>
      <p:sp>
        <p:nvSpPr>
          <p:cNvPr id="115" name="Google Shape;115;p29"/>
          <p:cNvSpPr txBox="1"/>
          <p:nvPr>
            <p:ph type="title"/>
          </p:nvPr>
        </p:nvSpPr>
        <p:spPr>
          <a:xfrm>
            <a:off x="552450" y="1871044"/>
            <a:ext cx="7937400" cy="507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000">
                <a:solidFill>
                  <a:schemeClr val="lt1"/>
                </a:solidFill>
              </a:defRPr>
            </a:lvl1pPr>
            <a:lvl2pPr lvl="1" rtl="0">
              <a:spcBef>
                <a:spcPts val="0"/>
              </a:spcBef>
              <a:spcAft>
                <a:spcPts val="0"/>
              </a:spcAft>
              <a:buNone/>
              <a:defRPr sz="3000">
                <a:solidFill>
                  <a:schemeClr val="lt1"/>
                </a:solidFill>
              </a:defRPr>
            </a:lvl2pPr>
            <a:lvl3pPr lvl="2" rtl="0">
              <a:spcBef>
                <a:spcPts val="0"/>
              </a:spcBef>
              <a:spcAft>
                <a:spcPts val="0"/>
              </a:spcAft>
              <a:buNone/>
              <a:defRPr sz="3000">
                <a:solidFill>
                  <a:schemeClr val="lt1"/>
                </a:solidFill>
              </a:defRPr>
            </a:lvl3pPr>
            <a:lvl4pPr lvl="3" rtl="0">
              <a:spcBef>
                <a:spcPts val="0"/>
              </a:spcBef>
              <a:spcAft>
                <a:spcPts val="0"/>
              </a:spcAft>
              <a:buNone/>
              <a:defRPr sz="3000">
                <a:solidFill>
                  <a:schemeClr val="lt1"/>
                </a:solidFill>
              </a:defRPr>
            </a:lvl4pPr>
            <a:lvl5pPr lvl="4" rtl="0">
              <a:spcBef>
                <a:spcPts val="0"/>
              </a:spcBef>
              <a:spcAft>
                <a:spcPts val="0"/>
              </a:spcAft>
              <a:buNone/>
              <a:defRPr sz="3000">
                <a:solidFill>
                  <a:schemeClr val="lt1"/>
                </a:solidFill>
              </a:defRPr>
            </a:lvl5pPr>
            <a:lvl6pPr lvl="5" rtl="0">
              <a:spcBef>
                <a:spcPts val="0"/>
              </a:spcBef>
              <a:spcAft>
                <a:spcPts val="0"/>
              </a:spcAft>
              <a:buNone/>
              <a:defRPr sz="3000">
                <a:solidFill>
                  <a:schemeClr val="lt1"/>
                </a:solidFill>
              </a:defRPr>
            </a:lvl6pPr>
            <a:lvl7pPr lvl="6" rtl="0">
              <a:spcBef>
                <a:spcPts val="0"/>
              </a:spcBef>
              <a:spcAft>
                <a:spcPts val="0"/>
              </a:spcAft>
              <a:buNone/>
              <a:defRPr sz="3000">
                <a:solidFill>
                  <a:schemeClr val="lt1"/>
                </a:solidFill>
              </a:defRPr>
            </a:lvl7pPr>
            <a:lvl8pPr lvl="7" rtl="0">
              <a:spcBef>
                <a:spcPts val="0"/>
              </a:spcBef>
              <a:spcAft>
                <a:spcPts val="0"/>
              </a:spcAft>
              <a:buNone/>
              <a:defRPr sz="3000">
                <a:solidFill>
                  <a:schemeClr val="lt1"/>
                </a:solidFill>
              </a:defRPr>
            </a:lvl8pPr>
            <a:lvl9pPr lvl="8" rtl="0">
              <a:spcBef>
                <a:spcPts val="0"/>
              </a:spcBef>
              <a:spcAft>
                <a:spcPts val="0"/>
              </a:spcAft>
              <a:buNone/>
              <a:defRPr sz="3000">
                <a:solidFill>
                  <a:schemeClr val="lt1"/>
                </a:solidFill>
              </a:defRPr>
            </a:lvl9pPr>
          </a:lstStyle>
          <a:p/>
        </p:txBody>
      </p:sp>
      <p:sp>
        <p:nvSpPr>
          <p:cNvPr id="116" name="Google Shape;116;p29"/>
          <p:cNvSpPr txBox="1"/>
          <p:nvPr>
            <p:ph idx="1" type="subTitle"/>
          </p:nvPr>
        </p:nvSpPr>
        <p:spPr>
          <a:xfrm>
            <a:off x="552450" y="2326781"/>
            <a:ext cx="79533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1"/>
                </a:solidFill>
                <a:latin typeface="Quicksand Light"/>
                <a:ea typeface="Quicksand Light"/>
                <a:cs typeface="Quicksand Light"/>
                <a:sym typeface="Quicksand Light"/>
              </a:defRPr>
            </a:lvl1pPr>
            <a:lvl2pPr lvl="1" rtl="0">
              <a:spcBef>
                <a:spcPts val="1600"/>
              </a:spcBef>
              <a:spcAft>
                <a:spcPts val="0"/>
              </a:spcAft>
              <a:buNone/>
              <a:defRPr>
                <a:solidFill>
                  <a:schemeClr val="lt1"/>
                </a:solidFill>
              </a:defRPr>
            </a:lvl2pPr>
            <a:lvl3pPr lvl="2" rtl="0">
              <a:spcBef>
                <a:spcPts val="1600"/>
              </a:spcBef>
              <a:spcAft>
                <a:spcPts val="0"/>
              </a:spcAft>
              <a:buNone/>
              <a:defRPr>
                <a:solidFill>
                  <a:schemeClr val="lt1"/>
                </a:solidFill>
              </a:defRPr>
            </a:lvl3pPr>
            <a:lvl4pPr lvl="3" rtl="0">
              <a:spcBef>
                <a:spcPts val="1600"/>
              </a:spcBef>
              <a:spcAft>
                <a:spcPts val="0"/>
              </a:spcAft>
              <a:buNone/>
              <a:defRPr>
                <a:solidFill>
                  <a:schemeClr val="lt1"/>
                </a:solidFill>
              </a:defRPr>
            </a:lvl4pPr>
            <a:lvl5pPr lvl="4" rtl="0">
              <a:spcBef>
                <a:spcPts val="1600"/>
              </a:spcBef>
              <a:spcAft>
                <a:spcPts val="0"/>
              </a:spcAft>
              <a:buNone/>
              <a:defRPr>
                <a:solidFill>
                  <a:schemeClr val="lt1"/>
                </a:solidFill>
              </a:defRPr>
            </a:lvl5pPr>
            <a:lvl6pPr lvl="5" rtl="0">
              <a:spcBef>
                <a:spcPts val="1600"/>
              </a:spcBef>
              <a:spcAft>
                <a:spcPts val="0"/>
              </a:spcAft>
              <a:buNone/>
              <a:defRPr>
                <a:solidFill>
                  <a:schemeClr val="lt1"/>
                </a:solidFill>
              </a:defRPr>
            </a:lvl6pPr>
            <a:lvl7pPr lvl="6" rtl="0">
              <a:spcBef>
                <a:spcPts val="1600"/>
              </a:spcBef>
              <a:spcAft>
                <a:spcPts val="0"/>
              </a:spcAft>
              <a:buNone/>
              <a:defRPr>
                <a:solidFill>
                  <a:schemeClr val="lt1"/>
                </a:solidFill>
              </a:defRPr>
            </a:lvl7pPr>
            <a:lvl8pPr lvl="7" rtl="0">
              <a:spcBef>
                <a:spcPts val="1600"/>
              </a:spcBef>
              <a:spcAft>
                <a:spcPts val="0"/>
              </a:spcAft>
              <a:buNone/>
              <a:defRPr>
                <a:solidFill>
                  <a:schemeClr val="lt1"/>
                </a:solidFill>
              </a:defRPr>
            </a:lvl8pPr>
            <a:lvl9pPr lvl="8" rtl="0">
              <a:spcBef>
                <a:spcPts val="1600"/>
              </a:spcBef>
              <a:spcAft>
                <a:spcPts val="1600"/>
              </a:spcAft>
              <a:buNone/>
              <a:defRPr>
                <a:solidFill>
                  <a:schemeClr val="lt1"/>
                </a:solidFill>
              </a:defRPr>
            </a:lvl9pPr>
          </a:lstStyle>
          <a:p/>
        </p:txBody>
      </p:sp>
      <p:sp>
        <p:nvSpPr>
          <p:cNvPr id="117" name="Google Shape;117;p29"/>
          <p:cNvSpPr txBox="1"/>
          <p:nvPr>
            <p:ph idx="2" type="subTitle"/>
          </p:nvPr>
        </p:nvSpPr>
        <p:spPr>
          <a:xfrm>
            <a:off x="595350" y="4585275"/>
            <a:ext cx="2674500" cy="330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EFEFEF"/>
                </a:solidFill>
                <a:latin typeface="Lato Hairline"/>
                <a:ea typeface="Lato Hairline"/>
                <a:cs typeface="Lato Hairline"/>
                <a:sym typeface="Lato Hairline"/>
              </a:defRPr>
            </a:lvl1pPr>
            <a:lvl2pPr lvl="1" rtl="0">
              <a:spcBef>
                <a:spcPts val="1600"/>
              </a:spcBef>
              <a:spcAft>
                <a:spcPts val="0"/>
              </a:spcAft>
              <a:buNone/>
              <a:defRPr sz="1400">
                <a:solidFill>
                  <a:srgbClr val="EFEFEF"/>
                </a:solidFill>
                <a:latin typeface="Lato Hairline"/>
                <a:ea typeface="Lato Hairline"/>
                <a:cs typeface="Lato Hairline"/>
                <a:sym typeface="Lato Hairline"/>
              </a:defRPr>
            </a:lvl2pPr>
            <a:lvl3pPr lvl="2" rtl="0">
              <a:spcBef>
                <a:spcPts val="1600"/>
              </a:spcBef>
              <a:spcAft>
                <a:spcPts val="0"/>
              </a:spcAft>
              <a:buNone/>
              <a:defRPr sz="1400">
                <a:solidFill>
                  <a:srgbClr val="EFEFEF"/>
                </a:solidFill>
                <a:latin typeface="Lato Hairline"/>
                <a:ea typeface="Lato Hairline"/>
                <a:cs typeface="Lato Hairline"/>
                <a:sym typeface="Lato Hairline"/>
              </a:defRPr>
            </a:lvl3pPr>
            <a:lvl4pPr lvl="3" rtl="0">
              <a:spcBef>
                <a:spcPts val="1600"/>
              </a:spcBef>
              <a:spcAft>
                <a:spcPts val="0"/>
              </a:spcAft>
              <a:buNone/>
              <a:defRPr sz="1400">
                <a:solidFill>
                  <a:srgbClr val="EFEFEF"/>
                </a:solidFill>
                <a:latin typeface="Lato Hairline"/>
                <a:ea typeface="Lato Hairline"/>
                <a:cs typeface="Lato Hairline"/>
                <a:sym typeface="Lato Hairline"/>
              </a:defRPr>
            </a:lvl4pPr>
            <a:lvl5pPr lvl="4" rtl="0">
              <a:spcBef>
                <a:spcPts val="1600"/>
              </a:spcBef>
              <a:spcAft>
                <a:spcPts val="0"/>
              </a:spcAft>
              <a:buNone/>
              <a:defRPr sz="1400">
                <a:solidFill>
                  <a:srgbClr val="EFEFEF"/>
                </a:solidFill>
                <a:latin typeface="Lato Hairline"/>
                <a:ea typeface="Lato Hairline"/>
                <a:cs typeface="Lato Hairline"/>
                <a:sym typeface="Lato Hairline"/>
              </a:defRPr>
            </a:lvl5pPr>
            <a:lvl6pPr lvl="5" rtl="0">
              <a:spcBef>
                <a:spcPts val="1600"/>
              </a:spcBef>
              <a:spcAft>
                <a:spcPts val="0"/>
              </a:spcAft>
              <a:buNone/>
              <a:defRPr sz="1400">
                <a:solidFill>
                  <a:srgbClr val="EFEFEF"/>
                </a:solidFill>
                <a:latin typeface="Lato Hairline"/>
                <a:ea typeface="Lato Hairline"/>
                <a:cs typeface="Lato Hairline"/>
                <a:sym typeface="Lato Hairline"/>
              </a:defRPr>
            </a:lvl6pPr>
            <a:lvl7pPr lvl="6" rtl="0">
              <a:spcBef>
                <a:spcPts val="1600"/>
              </a:spcBef>
              <a:spcAft>
                <a:spcPts val="0"/>
              </a:spcAft>
              <a:buNone/>
              <a:defRPr sz="1400">
                <a:solidFill>
                  <a:srgbClr val="EFEFEF"/>
                </a:solidFill>
                <a:latin typeface="Lato Hairline"/>
                <a:ea typeface="Lato Hairline"/>
                <a:cs typeface="Lato Hairline"/>
                <a:sym typeface="Lato Hairline"/>
              </a:defRPr>
            </a:lvl7pPr>
            <a:lvl8pPr lvl="7" rtl="0">
              <a:spcBef>
                <a:spcPts val="1600"/>
              </a:spcBef>
              <a:spcAft>
                <a:spcPts val="0"/>
              </a:spcAft>
              <a:buNone/>
              <a:defRPr sz="1400">
                <a:solidFill>
                  <a:srgbClr val="EFEFEF"/>
                </a:solidFill>
                <a:latin typeface="Lato Hairline"/>
                <a:ea typeface="Lato Hairline"/>
                <a:cs typeface="Lato Hairline"/>
                <a:sym typeface="Lato Hairline"/>
              </a:defRPr>
            </a:lvl8pPr>
            <a:lvl9pPr lvl="8" rtl="0">
              <a:spcBef>
                <a:spcPts val="1600"/>
              </a:spcBef>
              <a:spcAft>
                <a:spcPts val="1600"/>
              </a:spcAft>
              <a:buNone/>
              <a:defRPr sz="1400">
                <a:solidFill>
                  <a:srgbClr val="EFEFEF"/>
                </a:solidFill>
                <a:latin typeface="Lato Hairline"/>
                <a:ea typeface="Lato Hairline"/>
                <a:cs typeface="Lato Hairline"/>
                <a:sym typeface="Lato Hairli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Double title and content">
  <p:cSld name="CUSTOM_1_1_1_1_2">
    <p:bg>
      <p:bgPr>
        <a:solidFill>
          <a:schemeClr val="lt1"/>
        </a:solidFill>
      </p:bgPr>
    </p:bg>
    <p:spTree>
      <p:nvGrpSpPr>
        <p:cNvPr id="118" name="Shape 118"/>
        <p:cNvGrpSpPr/>
        <p:nvPr/>
      </p:nvGrpSpPr>
      <p:grpSpPr>
        <a:xfrm>
          <a:off x="0" y="0"/>
          <a:ext cx="0" cy="0"/>
          <a:chOff x="0" y="0"/>
          <a:chExt cx="0" cy="0"/>
        </a:xfrm>
      </p:grpSpPr>
      <p:sp>
        <p:nvSpPr>
          <p:cNvPr id="119" name="Google Shape;119;p30"/>
          <p:cNvSpPr txBox="1"/>
          <p:nvPr>
            <p:ph idx="1" type="body"/>
          </p:nvPr>
        </p:nvSpPr>
        <p:spPr>
          <a:xfrm>
            <a:off x="485775" y="1051744"/>
            <a:ext cx="8107500" cy="34863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6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600"/>
              </a:spcBef>
              <a:spcAft>
                <a:spcPts val="1600"/>
              </a:spcAft>
              <a:buSzPts val="1200"/>
              <a:buFont typeface="Lato Light"/>
              <a:buChar char="■"/>
              <a:defRPr sz="1200">
                <a:latin typeface="Lato Light"/>
                <a:ea typeface="Lato Light"/>
                <a:cs typeface="Lato Light"/>
                <a:sym typeface="Lato Light"/>
              </a:defRPr>
            </a:lvl9pPr>
          </a:lstStyle>
          <a:p/>
        </p:txBody>
      </p:sp>
      <p:sp>
        <p:nvSpPr>
          <p:cNvPr id="120" name="Google Shape;120;p30"/>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0"/>
          <p:cNvSpPr txBox="1"/>
          <p:nvPr>
            <p:ph type="title"/>
          </p:nvPr>
        </p:nvSpPr>
        <p:spPr>
          <a:xfrm>
            <a:off x="495300" y="426525"/>
            <a:ext cx="8061600" cy="630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122" name="Google Shape;122;p30"/>
          <p:cNvSpPr txBox="1"/>
          <p:nvPr>
            <p:ph idx="2" type="subTitle"/>
          </p:nvPr>
        </p:nvSpPr>
        <p:spPr>
          <a:xfrm>
            <a:off x="504825" y="228600"/>
            <a:ext cx="8052000" cy="27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523096"/>
                </a:solidFill>
                <a:latin typeface="Quicksand Light"/>
                <a:ea typeface="Quicksand Light"/>
                <a:cs typeface="Quicksand Light"/>
                <a:sym typeface="Quicksand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pic>
        <p:nvPicPr>
          <p:cNvPr id="123" name="Google Shape;123;p30"/>
          <p:cNvPicPr preferRelativeResize="0"/>
          <p:nvPr/>
        </p:nvPicPr>
        <p:blipFill>
          <a:blip r:embed="rId2">
            <a:alphaModFix/>
          </a:blip>
          <a:stretch>
            <a:fillRect/>
          </a:stretch>
        </p:blipFill>
        <p:spPr>
          <a:xfrm>
            <a:off x="8530575" y="4683901"/>
            <a:ext cx="411525" cy="418780"/>
          </a:xfrm>
          <a:prstGeom prst="rect">
            <a:avLst/>
          </a:prstGeom>
          <a:noFill/>
          <a:ln>
            <a:noFill/>
          </a:ln>
        </p:spPr>
      </p:pic>
      <p:sp>
        <p:nvSpPr>
          <p:cNvPr id="124" name="Google Shape;124;p30"/>
          <p:cNvSpPr txBox="1"/>
          <p:nvPr>
            <p:ph idx="12" type="sldNum"/>
          </p:nvPr>
        </p:nvSpPr>
        <p:spPr>
          <a:xfrm>
            <a:off x="8738875" y="4916925"/>
            <a:ext cx="405000" cy="226500"/>
          </a:xfrm>
          <a:prstGeom prst="rect">
            <a:avLst/>
          </a:prstGeom>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5" name="Shape 125"/>
        <p:cNvGrpSpPr/>
        <p:nvPr/>
      </p:nvGrpSpPr>
      <p:grpSpPr>
        <a:xfrm>
          <a:off x="0" y="0"/>
          <a:ext cx="0" cy="0"/>
          <a:chOff x="0" y="0"/>
          <a:chExt cx="0" cy="0"/>
        </a:xfrm>
      </p:grpSpPr>
      <p:sp>
        <p:nvSpPr>
          <p:cNvPr id="126" name="Google Shape;126;p31"/>
          <p:cNvSpPr txBox="1"/>
          <p:nvPr>
            <p:ph type="title"/>
          </p:nvPr>
        </p:nvSpPr>
        <p:spPr>
          <a:xfrm>
            <a:off x="284704" y="296079"/>
            <a:ext cx="7640100" cy="276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 name="Google Shape;127;p31"/>
          <p:cNvSpPr txBox="1"/>
          <p:nvPr>
            <p:ph idx="1" type="body"/>
          </p:nvPr>
        </p:nvSpPr>
        <p:spPr>
          <a:xfrm>
            <a:off x="381000" y="1120392"/>
            <a:ext cx="8229600" cy="805500"/>
          </a:xfrm>
          <a:prstGeom prst="rect">
            <a:avLst/>
          </a:prstGeom>
          <a:noFill/>
          <a:ln>
            <a:noFill/>
          </a:ln>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lnSpc>
                <a:spcPct val="90000"/>
              </a:lnSpc>
              <a:spcBef>
                <a:spcPts val="1600"/>
              </a:spcBef>
              <a:spcAft>
                <a:spcPts val="0"/>
              </a:spcAft>
              <a:buSzPts val="1400"/>
              <a:buChar char="○"/>
              <a:defRPr/>
            </a:lvl2pPr>
            <a:lvl3pPr indent="-317500" lvl="2" marL="1371600" rtl="0">
              <a:lnSpc>
                <a:spcPct val="90000"/>
              </a:lnSpc>
              <a:spcBef>
                <a:spcPts val="300"/>
              </a:spcBef>
              <a:spcAft>
                <a:spcPts val="0"/>
              </a:spcAft>
              <a:buSzPts val="1400"/>
              <a:buChar char="■"/>
              <a:defRPr/>
            </a:lvl3pPr>
            <a:lvl4pPr indent="-317500" lvl="3" marL="1828800" rtl="0">
              <a:lnSpc>
                <a:spcPct val="90000"/>
              </a:lnSpc>
              <a:spcBef>
                <a:spcPts val="3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Quote 2">
    <p:spTree>
      <p:nvGrpSpPr>
        <p:cNvPr id="18" name="Shape 18"/>
        <p:cNvGrpSpPr/>
        <p:nvPr/>
      </p:nvGrpSpPr>
      <p:grpSpPr>
        <a:xfrm>
          <a:off x="0" y="0"/>
          <a:ext cx="0" cy="0"/>
          <a:chOff x="0" y="0"/>
          <a:chExt cx="0" cy="0"/>
        </a:xfrm>
      </p:grpSpPr>
      <p:sp>
        <p:nvSpPr>
          <p:cNvPr id="19" name="Google Shape;19;p4"/>
          <p:cNvSpPr txBox="1"/>
          <p:nvPr>
            <p:ph type="title"/>
          </p:nvPr>
        </p:nvSpPr>
        <p:spPr>
          <a:xfrm>
            <a:off x="284704" y="249912"/>
            <a:ext cx="7640100" cy="369300"/>
          </a:xfrm>
          <a:prstGeom prst="rect">
            <a:avLst/>
          </a:prstGeom>
          <a:noFill/>
          <a:ln>
            <a:noFill/>
          </a:ln>
        </p:spPr>
        <p:txBody>
          <a:bodyPr anchorCtr="0" anchor="ctr" bIns="91425" lIns="91425" spcFirstLastPara="1" rIns="91425" wrap="square" tIns="91425">
            <a:noAutofit/>
          </a:bodyPr>
          <a:lstStyle>
            <a:lvl1pPr indent="0" lvl="0" marL="0" marR="0" rtl="0" algn="l">
              <a:lnSpc>
                <a:spcPct val="80000"/>
              </a:lnSpc>
              <a:spcBef>
                <a:spcPts val="0"/>
              </a:spcBef>
              <a:spcAft>
                <a:spcPts val="0"/>
              </a:spcAft>
              <a:buClr>
                <a:schemeClr val="accent1"/>
              </a:buClr>
              <a:buSzPts val="1400"/>
              <a:buFont typeface="Arial"/>
              <a:buNone/>
              <a:defRPr b="1" i="0" sz="3000" u="none" cap="none" strike="noStrike">
                <a:solidFill>
                  <a:schemeClr val="accent1"/>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9pPr>
          </a:lstStyle>
          <a:p/>
        </p:txBody>
      </p:sp>
      <p:sp>
        <p:nvSpPr>
          <p:cNvPr id="20" name="Google Shape;20;p4"/>
          <p:cNvSpPr txBox="1"/>
          <p:nvPr>
            <p:ph idx="1" type="body"/>
          </p:nvPr>
        </p:nvSpPr>
        <p:spPr>
          <a:xfrm>
            <a:off x="304800" y="1200150"/>
            <a:ext cx="8534400" cy="3657600"/>
          </a:xfrm>
          <a:prstGeom prst="rect">
            <a:avLst/>
          </a:prstGeom>
          <a:solidFill>
            <a:schemeClr val="accent3"/>
          </a:solid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228600" lvl="0" marL="457200" marR="0" rtl="0" algn="l">
              <a:lnSpc>
                <a:spcPct val="100000"/>
              </a:lnSpc>
              <a:spcBef>
                <a:spcPts val="1200"/>
              </a:spcBef>
              <a:spcAft>
                <a:spcPts val="0"/>
              </a:spcAft>
              <a:buClr>
                <a:schemeClr val="accent2"/>
              </a:buClr>
              <a:buSzPts val="2800"/>
              <a:buFont typeface="Arial"/>
              <a:buNone/>
              <a:defRPr b="1" i="0" sz="3000" u="none" cap="none" strike="noStrike">
                <a:solidFill>
                  <a:schemeClr val="lt1"/>
                </a:solidFill>
                <a:latin typeface="Arial"/>
                <a:ea typeface="Arial"/>
                <a:cs typeface="Arial"/>
                <a:sym typeface="Arial"/>
              </a:defRPr>
            </a:lvl1pPr>
            <a:lvl2pPr indent="-228600" lvl="1" marL="914400" marR="0" rtl="0" algn="l">
              <a:lnSpc>
                <a:spcPct val="90000"/>
              </a:lnSpc>
              <a:spcBef>
                <a:spcPts val="300"/>
              </a:spcBef>
              <a:spcAft>
                <a:spcPts val="0"/>
              </a:spcAft>
              <a:buClr>
                <a:schemeClr val="accent2"/>
              </a:buClr>
              <a:buSzPts val="2400"/>
              <a:buFont typeface="Merriweather Sans"/>
              <a:buNone/>
              <a:defRPr b="0"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30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3pPr>
            <a:lvl4pPr indent="-228600" lvl="3" marL="18288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4pPr>
            <a:lvl5pPr indent="-228600" lvl="4" marL="22860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Quote 2">
    <p:spTree>
      <p:nvGrpSpPr>
        <p:cNvPr id="128" name="Shape 128"/>
        <p:cNvGrpSpPr/>
        <p:nvPr/>
      </p:nvGrpSpPr>
      <p:grpSpPr>
        <a:xfrm>
          <a:off x="0" y="0"/>
          <a:ext cx="0" cy="0"/>
          <a:chOff x="0" y="0"/>
          <a:chExt cx="0" cy="0"/>
        </a:xfrm>
      </p:grpSpPr>
      <p:sp>
        <p:nvSpPr>
          <p:cNvPr id="129" name="Google Shape;129;p32"/>
          <p:cNvSpPr txBox="1"/>
          <p:nvPr>
            <p:ph type="title"/>
          </p:nvPr>
        </p:nvSpPr>
        <p:spPr>
          <a:xfrm>
            <a:off x="284704" y="296079"/>
            <a:ext cx="7640100" cy="276900"/>
          </a:xfrm>
          <a:prstGeom prst="rect">
            <a:avLst/>
          </a:prstGeom>
          <a:noFill/>
          <a:ln>
            <a:noFill/>
          </a:ln>
        </p:spPr>
        <p:txBody>
          <a:bodyPr anchorCtr="0" anchor="ctr" bIns="91425" lIns="91425" spcFirstLastPara="1" rIns="91425" wrap="square" tIns="91425">
            <a:noAutofit/>
          </a:bodyPr>
          <a:lstStyle>
            <a:lvl1pPr lvl="0" rtl="0" algn="l">
              <a:lnSpc>
                <a:spcPct val="80000"/>
              </a:lnSpc>
              <a:spcBef>
                <a:spcPts val="0"/>
              </a:spcBef>
              <a:spcAft>
                <a:spcPts val="0"/>
              </a:spcAft>
              <a:buSzPts val="2800"/>
              <a:buNone/>
              <a:defRPr/>
            </a:lvl1pPr>
            <a:lvl2pPr lvl="1" rtl="0" algn="l">
              <a:lnSpc>
                <a:spcPct val="80000"/>
              </a:lnSpc>
              <a:spcBef>
                <a:spcPts val="0"/>
              </a:spcBef>
              <a:spcAft>
                <a:spcPts val="0"/>
              </a:spcAft>
              <a:buSzPts val="2800"/>
              <a:buNone/>
              <a:defRPr/>
            </a:lvl2pPr>
            <a:lvl3pPr lvl="2" rtl="0" algn="l">
              <a:lnSpc>
                <a:spcPct val="80000"/>
              </a:lnSpc>
              <a:spcBef>
                <a:spcPts val="0"/>
              </a:spcBef>
              <a:spcAft>
                <a:spcPts val="0"/>
              </a:spcAft>
              <a:buSzPts val="2800"/>
              <a:buNone/>
              <a:defRPr/>
            </a:lvl3pPr>
            <a:lvl4pPr lvl="3" rtl="0" algn="l">
              <a:lnSpc>
                <a:spcPct val="80000"/>
              </a:lnSpc>
              <a:spcBef>
                <a:spcPts val="0"/>
              </a:spcBef>
              <a:spcAft>
                <a:spcPts val="0"/>
              </a:spcAft>
              <a:buSzPts val="2800"/>
              <a:buNone/>
              <a:defRPr/>
            </a:lvl4pPr>
            <a:lvl5pPr lvl="4" rtl="0" algn="l">
              <a:lnSpc>
                <a:spcPct val="80000"/>
              </a:lnSpc>
              <a:spcBef>
                <a:spcPts val="0"/>
              </a:spcBef>
              <a:spcAft>
                <a:spcPts val="0"/>
              </a:spcAft>
              <a:buSzPts val="2800"/>
              <a:buNone/>
              <a:defRPr/>
            </a:lvl5pPr>
            <a:lvl6pPr lvl="5" marL="457200" rtl="0" algn="l">
              <a:lnSpc>
                <a:spcPct val="80000"/>
              </a:lnSpc>
              <a:spcBef>
                <a:spcPts val="0"/>
              </a:spcBef>
              <a:spcAft>
                <a:spcPts val="0"/>
              </a:spcAft>
              <a:buSzPts val="2800"/>
              <a:buNone/>
              <a:defRPr/>
            </a:lvl6pPr>
            <a:lvl7pPr lvl="6" marL="914400" rtl="0" algn="l">
              <a:lnSpc>
                <a:spcPct val="80000"/>
              </a:lnSpc>
              <a:spcBef>
                <a:spcPts val="0"/>
              </a:spcBef>
              <a:spcAft>
                <a:spcPts val="0"/>
              </a:spcAft>
              <a:buSzPts val="2800"/>
              <a:buNone/>
              <a:defRPr/>
            </a:lvl7pPr>
            <a:lvl8pPr lvl="7" marL="1371600" rtl="0" algn="l">
              <a:lnSpc>
                <a:spcPct val="80000"/>
              </a:lnSpc>
              <a:spcBef>
                <a:spcPts val="0"/>
              </a:spcBef>
              <a:spcAft>
                <a:spcPts val="0"/>
              </a:spcAft>
              <a:buSzPts val="2800"/>
              <a:buNone/>
              <a:defRPr/>
            </a:lvl8pPr>
            <a:lvl9pPr lvl="8" marL="1828800" rtl="0" algn="l">
              <a:lnSpc>
                <a:spcPct val="80000"/>
              </a:lnSpc>
              <a:spcBef>
                <a:spcPts val="0"/>
              </a:spcBef>
              <a:spcAft>
                <a:spcPts val="0"/>
              </a:spcAft>
              <a:buSzPts val="2800"/>
              <a:buNone/>
              <a:defRPr/>
            </a:lvl9pPr>
          </a:lstStyle>
          <a:p/>
        </p:txBody>
      </p:sp>
      <p:sp>
        <p:nvSpPr>
          <p:cNvPr id="130" name="Google Shape;130;p32"/>
          <p:cNvSpPr txBox="1"/>
          <p:nvPr>
            <p:ph idx="1" type="body"/>
          </p:nvPr>
        </p:nvSpPr>
        <p:spPr>
          <a:xfrm>
            <a:off x="304800" y="1200150"/>
            <a:ext cx="8534400" cy="3657600"/>
          </a:xfrm>
          <a:prstGeom prst="rect">
            <a:avLst/>
          </a:prstGeom>
          <a:solidFill>
            <a:schemeClr val="accent3"/>
          </a:solidFill>
          <a:ln>
            <a:noFill/>
          </a:ln>
        </p:spPr>
        <p:txBody>
          <a:bodyPr anchorCtr="0" anchor="t" bIns="91425" lIns="91425" spcFirstLastPara="1" rIns="91425" wrap="square" tIns="91425">
            <a:noAutofit/>
          </a:bodyPr>
          <a:lstStyle>
            <a:lvl1pPr indent="-228600" lvl="0" marL="457200" rtl="0" algn="l">
              <a:lnSpc>
                <a:spcPct val="100000"/>
              </a:lnSpc>
              <a:spcBef>
                <a:spcPts val="1200"/>
              </a:spcBef>
              <a:spcAft>
                <a:spcPts val="0"/>
              </a:spcAft>
              <a:buClr>
                <a:schemeClr val="lt1"/>
              </a:buClr>
              <a:buSzPts val="1800"/>
              <a:buFont typeface="Arial"/>
              <a:buNone/>
              <a:defRPr/>
            </a:lvl1pPr>
            <a:lvl2pPr indent="-228600" lvl="1" marL="914400" rtl="0" algn="l">
              <a:spcBef>
                <a:spcPts val="1600"/>
              </a:spcBef>
              <a:spcAft>
                <a:spcPts val="0"/>
              </a:spcAft>
              <a:buClr>
                <a:schemeClr val="lt1"/>
              </a:buClr>
              <a:buSzPts val="1400"/>
              <a:buFont typeface="Calibri"/>
              <a:buNone/>
              <a:defRPr/>
            </a:lvl2pPr>
            <a:lvl3pPr indent="-228600" lvl="2" marL="1371600" rtl="0" algn="l">
              <a:spcBef>
                <a:spcPts val="1600"/>
              </a:spcBef>
              <a:spcAft>
                <a:spcPts val="0"/>
              </a:spcAft>
              <a:buClr>
                <a:schemeClr val="lt1"/>
              </a:buClr>
              <a:buSzPts val="1400"/>
              <a:buFont typeface="Calibri"/>
              <a:buNone/>
              <a:defRPr/>
            </a:lvl3pPr>
            <a:lvl4pPr indent="-228600" lvl="3" marL="1828800" rtl="0" algn="l">
              <a:spcBef>
                <a:spcPts val="1600"/>
              </a:spcBef>
              <a:spcAft>
                <a:spcPts val="0"/>
              </a:spcAft>
              <a:buClr>
                <a:schemeClr val="lt1"/>
              </a:buClr>
              <a:buSzPts val="1400"/>
              <a:buFont typeface="Calibri"/>
              <a:buNone/>
              <a:defRPr/>
            </a:lvl4pPr>
            <a:lvl5pPr indent="-228600" lvl="4" marL="2286000" rtl="0" algn="l">
              <a:spcBef>
                <a:spcPts val="1600"/>
              </a:spcBef>
              <a:spcAft>
                <a:spcPts val="0"/>
              </a:spcAft>
              <a:buClr>
                <a:schemeClr val="lt1"/>
              </a:buClr>
              <a:buSzPts val="1400"/>
              <a:buFont typeface="Calibri"/>
              <a:buNone/>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ingle title and content">
  <p:cSld name="CUSTOM_1_1_1_1_3">
    <p:bg>
      <p:bgPr>
        <a:solidFill>
          <a:schemeClr val="lt1"/>
        </a:solidFill>
      </p:bgPr>
    </p:bg>
    <p:spTree>
      <p:nvGrpSpPr>
        <p:cNvPr id="131" name="Shape 131"/>
        <p:cNvGrpSpPr/>
        <p:nvPr/>
      </p:nvGrpSpPr>
      <p:grpSpPr>
        <a:xfrm>
          <a:off x="0" y="0"/>
          <a:ext cx="0" cy="0"/>
          <a:chOff x="0" y="0"/>
          <a:chExt cx="0" cy="0"/>
        </a:xfrm>
      </p:grpSpPr>
      <p:sp>
        <p:nvSpPr>
          <p:cNvPr id="132" name="Google Shape;132;p33"/>
          <p:cNvSpPr txBox="1"/>
          <p:nvPr>
            <p:ph type="title"/>
          </p:nvPr>
        </p:nvSpPr>
        <p:spPr>
          <a:xfrm>
            <a:off x="495300" y="307181"/>
            <a:ext cx="8107500" cy="52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133" name="Google Shape;133;p33"/>
          <p:cNvSpPr txBox="1"/>
          <p:nvPr>
            <p:ph idx="1" type="body"/>
          </p:nvPr>
        </p:nvSpPr>
        <p:spPr>
          <a:xfrm>
            <a:off x="485775" y="1051744"/>
            <a:ext cx="8107500" cy="34863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6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600"/>
              </a:spcBef>
              <a:spcAft>
                <a:spcPts val="1600"/>
              </a:spcAft>
              <a:buSzPts val="1200"/>
              <a:buFont typeface="Lato Light"/>
              <a:buChar char="■"/>
              <a:defRPr sz="1200">
                <a:latin typeface="Lato Light"/>
                <a:ea typeface="Lato Light"/>
                <a:cs typeface="Lato Light"/>
                <a:sym typeface="Lato Light"/>
              </a:defRPr>
            </a:lvl9pPr>
          </a:lstStyle>
          <a:p/>
        </p:txBody>
      </p:sp>
      <p:sp>
        <p:nvSpPr>
          <p:cNvPr id="134" name="Google Shape;134;p33"/>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5" name="Google Shape;135;p33"/>
          <p:cNvPicPr preferRelativeResize="0"/>
          <p:nvPr/>
        </p:nvPicPr>
        <p:blipFill>
          <a:blip r:embed="rId2">
            <a:alphaModFix/>
          </a:blip>
          <a:stretch>
            <a:fillRect/>
          </a:stretch>
        </p:blipFill>
        <p:spPr>
          <a:xfrm>
            <a:off x="8530575" y="4683901"/>
            <a:ext cx="308643" cy="314085"/>
          </a:xfrm>
          <a:prstGeom prst="rect">
            <a:avLst/>
          </a:prstGeom>
          <a:noFill/>
          <a:ln>
            <a:noFill/>
          </a:ln>
        </p:spPr>
      </p:pic>
      <p:sp>
        <p:nvSpPr>
          <p:cNvPr id="136" name="Google Shape;136;p33"/>
          <p:cNvSpPr txBox="1"/>
          <p:nvPr>
            <p:ph idx="12" type="sldNum"/>
          </p:nvPr>
        </p:nvSpPr>
        <p:spPr>
          <a:xfrm>
            <a:off x="8738875" y="4916925"/>
            <a:ext cx="405000" cy="226500"/>
          </a:xfrm>
          <a:prstGeom prst="rect">
            <a:avLst/>
          </a:prstGeom>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ingle title and content 1">
  <p:cSld name="CUSTOM_1_1_1_1_4">
    <p:bg>
      <p:bgPr>
        <a:solidFill>
          <a:schemeClr val="lt1"/>
        </a:solidFill>
      </p:bgPr>
    </p:bg>
    <p:spTree>
      <p:nvGrpSpPr>
        <p:cNvPr id="137" name="Shape 137"/>
        <p:cNvGrpSpPr/>
        <p:nvPr/>
      </p:nvGrpSpPr>
      <p:grpSpPr>
        <a:xfrm>
          <a:off x="0" y="0"/>
          <a:ext cx="0" cy="0"/>
          <a:chOff x="0" y="0"/>
          <a:chExt cx="0" cy="0"/>
        </a:xfrm>
      </p:grpSpPr>
      <p:sp>
        <p:nvSpPr>
          <p:cNvPr id="138" name="Google Shape;138;p34"/>
          <p:cNvSpPr txBox="1"/>
          <p:nvPr>
            <p:ph type="title"/>
          </p:nvPr>
        </p:nvSpPr>
        <p:spPr>
          <a:xfrm>
            <a:off x="495300" y="307181"/>
            <a:ext cx="8107500" cy="52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139" name="Google Shape;139;p34"/>
          <p:cNvSpPr txBox="1"/>
          <p:nvPr>
            <p:ph idx="1" type="body"/>
          </p:nvPr>
        </p:nvSpPr>
        <p:spPr>
          <a:xfrm>
            <a:off x="485775" y="1051744"/>
            <a:ext cx="8107500" cy="34863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6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600"/>
              </a:spcBef>
              <a:spcAft>
                <a:spcPts val="1600"/>
              </a:spcAft>
              <a:buSzPts val="1200"/>
              <a:buFont typeface="Lato Light"/>
              <a:buChar char="■"/>
              <a:defRPr sz="1200">
                <a:latin typeface="Lato Light"/>
                <a:ea typeface="Lato Light"/>
                <a:cs typeface="Lato Light"/>
                <a:sym typeface="Lato Light"/>
              </a:defRPr>
            </a:lvl9pPr>
          </a:lstStyle>
          <a:p/>
        </p:txBody>
      </p:sp>
      <p:sp>
        <p:nvSpPr>
          <p:cNvPr id="140" name="Google Shape;140;p34"/>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1" name="Google Shape;141;p34"/>
          <p:cNvPicPr preferRelativeResize="0"/>
          <p:nvPr/>
        </p:nvPicPr>
        <p:blipFill>
          <a:blip r:embed="rId2">
            <a:alphaModFix/>
          </a:blip>
          <a:stretch>
            <a:fillRect/>
          </a:stretch>
        </p:blipFill>
        <p:spPr>
          <a:xfrm>
            <a:off x="8530575" y="4683901"/>
            <a:ext cx="231482" cy="235565"/>
          </a:xfrm>
          <a:prstGeom prst="rect">
            <a:avLst/>
          </a:prstGeom>
          <a:noFill/>
          <a:ln>
            <a:noFill/>
          </a:ln>
        </p:spPr>
      </p:pic>
      <p:sp>
        <p:nvSpPr>
          <p:cNvPr id="142" name="Google Shape;142;p34"/>
          <p:cNvSpPr txBox="1"/>
          <p:nvPr>
            <p:ph idx="12" type="sldNum"/>
          </p:nvPr>
        </p:nvSpPr>
        <p:spPr>
          <a:xfrm>
            <a:off x="8738875" y="4916925"/>
            <a:ext cx="405000" cy="226500"/>
          </a:xfrm>
          <a:prstGeom prst="rect">
            <a:avLst/>
          </a:prstGeom>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Photo Landscape">
  <p:cSld name="Bottom Photo Landscape">
    <p:spTree>
      <p:nvGrpSpPr>
        <p:cNvPr id="143" name="Shape 143"/>
        <p:cNvGrpSpPr/>
        <p:nvPr/>
      </p:nvGrpSpPr>
      <p:grpSpPr>
        <a:xfrm>
          <a:off x="0" y="0"/>
          <a:ext cx="0" cy="0"/>
          <a:chOff x="0" y="0"/>
          <a:chExt cx="0" cy="0"/>
        </a:xfrm>
      </p:grpSpPr>
      <p:sp>
        <p:nvSpPr>
          <p:cNvPr id="144" name="Google Shape;144;p35"/>
          <p:cNvSpPr txBox="1"/>
          <p:nvPr>
            <p:ph type="title"/>
          </p:nvPr>
        </p:nvSpPr>
        <p:spPr>
          <a:xfrm>
            <a:off x="284704" y="296079"/>
            <a:ext cx="7640100" cy="276900"/>
          </a:xfrm>
          <a:prstGeom prst="rect">
            <a:avLst/>
          </a:prstGeom>
          <a:noFill/>
          <a:ln>
            <a:noFill/>
          </a:ln>
        </p:spPr>
        <p:txBody>
          <a:bodyPr anchorCtr="0" anchor="ctr" bIns="91425" lIns="91425" spcFirstLastPara="1" rIns="91425" wrap="square" tIns="91425">
            <a:noAutofit/>
          </a:bodyPr>
          <a:lstStyle>
            <a:lvl1pPr lvl="0" rtl="0" algn="l">
              <a:lnSpc>
                <a:spcPct val="80000"/>
              </a:lnSpc>
              <a:spcBef>
                <a:spcPts val="0"/>
              </a:spcBef>
              <a:spcAft>
                <a:spcPts val="0"/>
              </a:spcAft>
              <a:buSzPts val="2800"/>
              <a:buNone/>
              <a:defRPr/>
            </a:lvl1pPr>
            <a:lvl2pPr lvl="1" rtl="0" algn="l">
              <a:lnSpc>
                <a:spcPct val="80000"/>
              </a:lnSpc>
              <a:spcBef>
                <a:spcPts val="0"/>
              </a:spcBef>
              <a:spcAft>
                <a:spcPts val="0"/>
              </a:spcAft>
              <a:buSzPts val="2800"/>
              <a:buNone/>
              <a:defRPr/>
            </a:lvl2pPr>
            <a:lvl3pPr lvl="2" rtl="0" algn="l">
              <a:lnSpc>
                <a:spcPct val="80000"/>
              </a:lnSpc>
              <a:spcBef>
                <a:spcPts val="0"/>
              </a:spcBef>
              <a:spcAft>
                <a:spcPts val="0"/>
              </a:spcAft>
              <a:buSzPts val="2800"/>
              <a:buNone/>
              <a:defRPr/>
            </a:lvl3pPr>
            <a:lvl4pPr lvl="3" rtl="0" algn="l">
              <a:lnSpc>
                <a:spcPct val="80000"/>
              </a:lnSpc>
              <a:spcBef>
                <a:spcPts val="0"/>
              </a:spcBef>
              <a:spcAft>
                <a:spcPts val="0"/>
              </a:spcAft>
              <a:buSzPts val="2800"/>
              <a:buNone/>
              <a:defRPr/>
            </a:lvl4pPr>
            <a:lvl5pPr lvl="4" rtl="0" algn="l">
              <a:lnSpc>
                <a:spcPct val="80000"/>
              </a:lnSpc>
              <a:spcBef>
                <a:spcPts val="0"/>
              </a:spcBef>
              <a:spcAft>
                <a:spcPts val="0"/>
              </a:spcAft>
              <a:buSzPts val="2800"/>
              <a:buNone/>
              <a:defRPr/>
            </a:lvl5pPr>
            <a:lvl6pPr lvl="5" marL="457200" rtl="0" algn="l">
              <a:lnSpc>
                <a:spcPct val="80000"/>
              </a:lnSpc>
              <a:spcBef>
                <a:spcPts val="0"/>
              </a:spcBef>
              <a:spcAft>
                <a:spcPts val="0"/>
              </a:spcAft>
              <a:buSzPts val="2800"/>
              <a:buNone/>
              <a:defRPr/>
            </a:lvl6pPr>
            <a:lvl7pPr lvl="6" marL="914400" rtl="0" algn="l">
              <a:lnSpc>
                <a:spcPct val="80000"/>
              </a:lnSpc>
              <a:spcBef>
                <a:spcPts val="0"/>
              </a:spcBef>
              <a:spcAft>
                <a:spcPts val="0"/>
              </a:spcAft>
              <a:buSzPts val="2800"/>
              <a:buNone/>
              <a:defRPr/>
            </a:lvl7pPr>
            <a:lvl8pPr lvl="7" marL="1371600" rtl="0" algn="l">
              <a:lnSpc>
                <a:spcPct val="80000"/>
              </a:lnSpc>
              <a:spcBef>
                <a:spcPts val="0"/>
              </a:spcBef>
              <a:spcAft>
                <a:spcPts val="0"/>
              </a:spcAft>
              <a:buSzPts val="2800"/>
              <a:buNone/>
              <a:defRPr/>
            </a:lvl8pPr>
            <a:lvl9pPr lvl="8" marL="1828800" rtl="0" algn="l">
              <a:lnSpc>
                <a:spcPct val="80000"/>
              </a:lnSpc>
              <a:spcBef>
                <a:spcPts val="0"/>
              </a:spcBef>
              <a:spcAft>
                <a:spcPts val="0"/>
              </a:spcAft>
              <a:buSzPts val="2800"/>
              <a:buNone/>
              <a:defRPr/>
            </a:lvl9pPr>
          </a:lstStyle>
          <a:p/>
        </p:txBody>
      </p:sp>
      <p:sp>
        <p:nvSpPr>
          <p:cNvPr id="145" name="Google Shape;145;p35"/>
          <p:cNvSpPr txBox="1"/>
          <p:nvPr>
            <p:ph idx="1" type="body"/>
          </p:nvPr>
        </p:nvSpPr>
        <p:spPr>
          <a:xfrm>
            <a:off x="301752" y="1200150"/>
            <a:ext cx="8458200" cy="805500"/>
          </a:xfrm>
          <a:prstGeom prst="rect">
            <a:avLst/>
          </a:prstGeom>
          <a:noFill/>
          <a:ln>
            <a:noFill/>
          </a:ln>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lnSpc>
                <a:spcPct val="90000"/>
              </a:lnSpc>
              <a:spcBef>
                <a:spcPts val="1600"/>
              </a:spcBef>
              <a:spcAft>
                <a:spcPts val="0"/>
              </a:spcAft>
              <a:buSzPts val="1400"/>
              <a:buChar char="○"/>
              <a:defRPr/>
            </a:lvl2pPr>
            <a:lvl3pPr indent="-317500" lvl="2" marL="1371600" rtl="0">
              <a:lnSpc>
                <a:spcPct val="90000"/>
              </a:lnSpc>
              <a:spcBef>
                <a:spcPts val="300"/>
              </a:spcBef>
              <a:spcAft>
                <a:spcPts val="0"/>
              </a:spcAft>
              <a:buSzPts val="1400"/>
              <a:buChar char="■"/>
              <a:defRPr/>
            </a:lvl3pPr>
            <a:lvl4pPr indent="-317500" lvl="3" marL="1828800" rtl="0">
              <a:lnSpc>
                <a:spcPct val="90000"/>
              </a:lnSpc>
              <a:spcBef>
                <a:spcPts val="3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6" name="Google Shape;146;p35"/>
          <p:cNvSpPr/>
          <p:nvPr>
            <p:ph idx="2" type="pic"/>
          </p:nvPr>
        </p:nvSpPr>
        <p:spPr>
          <a:xfrm>
            <a:off x="304800" y="2628900"/>
            <a:ext cx="8458200" cy="22974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Blank">
  <p:cSld name="CUSTOM_1">
    <p:spTree>
      <p:nvGrpSpPr>
        <p:cNvPr id="147" name="Shape 147"/>
        <p:cNvGrpSpPr/>
        <p:nvPr/>
      </p:nvGrpSpPr>
      <p:grpSpPr>
        <a:xfrm>
          <a:off x="0" y="0"/>
          <a:ext cx="0" cy="0"/>
          <a:chOff x="0" y="0"/>
          <a:chExt cx="0" cy="0"/>
        </a:xfrm>
      </p:grpSpPr>
      <p:sp>
        <p:nvSpPr>
          <p:cNvPr id="148" name="Google Shape;148;p36"/>
          <p:cNvSpPr/>
          <p:nvPr/>
        </p:nvSpPr>
        <p:spPr>
          <a:xfrm>
            <a:off x="0" y="-12244"/>
            <a:ext cx="9144000" cy="5143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6"/>
          <p:cNvSpPr txBox="1"/>
          <p:nvPr>
            <p:ph type="title"/>
          </p:nvPr>
        </p:nvSpPr>
        <p:spPr>
          <a:xfrm>
            <a:off x="284704" y="296079"/>
            <a:ext cx="7640100" cy="2769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50" name="Shape 150"/>
        <p:cNvGrpSpPr/>
        <p:nvPr/>
      </p:nvGrpSpPr>
      <p:grpSpPr>
        <a:xfrm>
          <a:off x="0" y="0"/>
          <a:ext cx="0" cy="0"/>
          <a:chOff x="0" y="0"/>
          <a:chExt cx="0" cy="0"/>
        </a:xfrm>
      </p:grpSpPr>
      <p:sp>
        <p:nvSpPr>
          <p:cNvPr id="151" name="Google Shape;151;p37"/>
          <p:cNvSpPr txBox="1"/>
          <p:nvPr>
            <p:ph type="title"/>
          </p:nvPr>
        </p:nvSpPr>
        <p:spPr>
          <a:xfrm>
            <a:off x="284704" y="296079"/>
            <a:ext cx="7640100" cy="276900"/>
          </a:xfrm>
          <a:prstGeom prst="rect">
            <a:avLst/>
          </a:prstGeom>
          <a:noFill/>
          <a:ln>
            <a:noFill/>
          </a:ln>
        </p:spPr>
        <p:txBody>
          <a:bodyPr anchorCtr="0" anchor="ctr" bIns="91425" lIns="91425" spcFirstLastPara="1" rIns="91425" wrap="square" tIns="91425">
            <a:noAutofit/>
          </a:bodyPr>
          <a:lstStyle>
            <a:lvl1pPr lvl="0" rtl="0" algn="l">
              <a:lnSpc>
                <a:spcPct val="80000"/>
              </a:lnSpc>
              <a:spcBef>
                <a:spcPts val="0"/>
              </a:spcBef>
              <a:spcAft>
                <a:spcPts val="0"/>
              </a:spcAft>
              <a:buSzPts val="2800"/>
              <a:buNone/>
              <a:defRPr/>
            </a:lvl1pPr>
            <a:lvl2pPr lvl="1" rtl="0" algn="l">
              <a:lnSpc>
                <a:spcPct val="80000"/>
              </a:lnSpc>
              <a:spcBef>
                <a:spcPts val="0"/>
              </a:spcBef>
              <a:spcAft>
                <a:spcPts val="0"/>
              </a:spcAft>
              <a:buSzPts val="2800"/>
              <a:buNone/>
              <a:defRPr/>
            </a:lvl2pPr>
            <a:lvl3pPr lvl="2" rtl="0" algn="l">
              <a:lnSpc>
                <a:spcPct val="80000"/>
              </a:lnSpc>
              <a:spcBef>
                <a:spcPts val="0"/>
              </a:spcBef>
              <a:spcAft>
                <a:spcPts val="0"/>
              </a:spcAft>
              <a:buSzPts val="2800"/>
              <a:buNone/>
              <a:defRPr/>
            </a:lvl3pPr>
            <a:lvl4pPr lvl="3" rtl="0" algn="l">
              <a:lnSpc>
                <a:spcPct val="80000"/>
              </a:lnSpc>
              <a:spcBef>
                <a:spcPts val="0"/>
              </a:spcBef>
              <a:spcAft>
                <a:spcPts val="0"/>
              </a:spcAft>
              <a:buSzPts val="2800"/>
              <a:buNone/>
              <a:defRPr/>
            </a:lvl4pPr>
            <a:lvl5pPr lvl="4" rtl="0" algn="l">
              <a:lnSpc>
                <a:spcPct val="80000"/>
              </a:lnSpc>
              <a:spcBef>
                <a:spcPts val="0"/>
              </a:spcBef>
              <a:spcAft>
                <a:spcPts val="0"/>
              </a:spcAft>
              <a:buSzPts val="2800"/>
              <a:buNone/>
              <a:defRPr/>
            </a:lvl5pPr>
            <a:lvl6pPr lvl="5" marL="457200" rtl="0" algn="l">
              <a:lnSpc>
                <a:spcPct val="80000"/>
              </a:lnSpc>
              <a:spcBef>
                <a:spcPts val="0"/>
              </a:spcBef>
              <a:spcAft>
                <a:spcPts val="0"/>
              </a:spcAft>
              <a:buSzPts val="2800"/>
              <a:buNone/>
              <a:defRPr/>
            </a:lvl6pPr>
            <a:lvl7pPr lvl="6" marL="914400" rtl="0" algn="l">
              <a:lnSpc>
                <a:spcPct val="80000"/>
              </a:lnSpc>
              <a:spcBef>
                <a:spcPts val="0"/>
              </a:spcBef>
              <a:spcAft>
                <a:spcPts val="0"/>
              </a:spcAft>
              <a:buSzPts val="2800"/>
              <a:buNone/>
              <a:defRPr/>
            </a:lvl7pPr>
            <a:lvl8pPr lvl="7" marL="1371600" rtl="0" algn="l">
              <a:lnSpc>
                <a:spcPct val="80000"/>
              </a:lnSpc>
              <a:spcBef>
                <a:spcPts val="0"/>
              </a:spcBef>
              <a:spcAft>
                <a:spcPts val="0"/>
              </a:spcAft>
              <a:buSzPts val="2800"/>
              <a:buNone/>
              <a:defRPr/>
            </a:lvl8pPr>
            <a:lvl9pPr lvl="8" marL="1828800" rtl="0" algn="l">
              <a:lnSpc>
                <a:spcPct val="80000"/>
              </a:lnSpc>
              <a:spcBef>
                <a:spcPts val="0"/>
              </a:spcBef>
              <a:spcAft>
                <a:spcPts val="0"/>
              </a:spcAft>
              <a:buSzPts val="2800"/>
              <a:buNone/>
              <a:defRPr/>
            </a:lvl9pPr>
          </a:lstStyle>
          <a:p/>
        </p:txBody>
      </p:sp>
      <p:sp>
        <p:nvSpPr>
          <p:cNvPr id="152" name="Google Shape;152;p37"/>
          <p:cNvSpPr txBox="1"/>
          <p:nvPr>
            <p:ph idx="1" type="body"/>
          </p:nvPr>
        </p:nvSpPr>
        <p:spPr>
          <a:xfrm>
            <a:off x="381000" y="1589596"/>
            <a:ext cx="4038600" cy="1096500"/>
          </a:xfrm>
          <a:prstGeom prst="rect">
            <a:avLst/>
          </a:prstGeom>
          <a:noFill/>
          <a:ln>
            <a:noFill/>
          </a:ln>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lnSpc>
                <a:spcPct val="90000"/>
              </a:lnSpc>
              <a:spcBef>
                <a:spcPts val="1600"/>
              </a:spcBef>
              <a:spcAft>
                <a:spcPts val="0"/>
              </a:spcAft>
              <a:buSzPts val="1400"/>
              <a:buChar char="○"/>
              <a:defRPr/>
            </a:lvl2pPr>
            <a:lvl3pPr indent="-317500" lvl="2" marL="1371600" rtl="0">
              <a:lnSpc>
                <a:spcPct val="90000"/>
              </a:lnSpc>
              <a:spcBef>
                <a:spcPts val="1600"/>
              </a:spcBef>
              <a:spcAft>
                <a:spcPts val="0"/>
              </a:spcAft>
              <a:buSzPts val="1400"/>
              <a:buChar char="■"/>
              <a:defRPr/>
            </a:lvl3pPr>
            <a:lvl4pPr indent="-317500" lvl="3" marL="1828800" rtl="0">
              <a:lnSpc>
                <a:spcPct val="90000"/>
              </a:lnSpc>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3" name="Google Shape;153;p37"/>
          <p:cNvSpPr txBox="1"/>
          <p:nvPr>
            <p:ph idx="2" type="body"/>
          </p:nvPr>
        </p:nvSpPr>
        <p:spPr>
          <a:xfrm>
            <a:off x="4712069" y="1589596"/>
            <a:ext cx="4029000" cy="1096500"/>
          </a:xfrm>
          <a:prstGeom prst="rect">
            <a:avLst/>
          </a:prstGeom>
          <a:noFill/>
          <a:ln>
            <a:noFill/>
          </a:ln>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lnSpc>
                <a:spcPct val="90000"/>
              </a:lnSpc>
              <a:spcBef>
                <a:spcPts val="1600"/>
              </a:spcBef>
              <a:spcAft>
                <a:spcPts val="0"/>
              </a:spcAft>
              <a:buSzPts val="1400"/>
              <a:buChar char="○"/>
              <a:defRPr/>
            </a:lvl2pPr>
            <a:lvl3pPr indent="-317500" lvl="2" marL="1371600" rtl="0">
              <a:lnSpc>
                <a:spcPct val="90000"/>
              </a:lnSpc>
              <a:spcBef>
                <a:spcPts val="1600"/>
              </a:spcBef>
              <a:spcAft>
                <a:spcPts val="0"/>
              </a:spcAft>
              <a:buSzPts val="1400"/>
              <a:buChar char="■"/>
              <a:defRPr/>
            </a:lvl3pPr>
            <a:lvl4pPr indent="-317500" lvl="3" marL="1828800" rtl="0">
              <a:lnSpc>
                <a:spcPct val="90000"/>
              </a:lnSpc>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4" name="Google Shape;154;p37"/>
          <p:cNvSpPr txBox="1"/>
          <p:nvPr>
            <p:ph idx="3" type="body"/>
          </p:nvPr>
        </p:nvSpPr>
        <p:spPr>
          <a:xfrm>
            <a:off x="381000" y="1200150"/>
            <a:ext cx="4038600" cy="377700"/>
          </a:xfrm>
          <a:prstGeom prst="rect">
            <a:avLst/>
          </a:prstGeom>
          <a:solidFill>
            <a:schemeClr val="accent2"/>
          </a:solidFill>
          <a:ln>
            <a:noFill/>
          </a:ln>
        </p:spPr>
        <p:txBody>
          <a:bodyPr anchorCtr="0" anchor="ctr" bIns="91425" lIns="91425" spcFirstLastPara="1" rIns="91425" wrap="square" tIns="91425">
            <a:noAutofit/>
          </a:bodyPr>
          <a:lstStyle>
            <a:lvl1pPr indent="-228600" lvl="0" marL="457200" rtl="0" algn="ctr">
              <a:spcBef>
                <a:spcPts val="0"/>
              </a:spcBef>
              <a:spcAft>
                <a:spcPts val="0"/>
              </a:spcAft>
              <a:buClr>
                <a:schemeClr val="lt1"/>
              </a:buClr>
              <a:buSzPts val="1800"/>
              <a:buFont typeface="Arial"/>
              <a:buNone/>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5" name="Google Shape;155;p37"/>
          <p:cNvSpPr txBox="1"/>
          <p:nvPr>
            <p:ph idx="4" type="body"/>
          </p:nvPr>
        </p:nvSpPr>
        <p:spPr>
          <a:xfrm>
            <a:off x="4712070" y="1200150"/>
            <a:ext cx="4050900" cy="377700"/>
          </a:xfrm>
          <a:prstGeom prst="rect">
            <a:avLst/>
          </a:prstGeom>
          <a:solidFill>
            <a:schemeClr val="accent2"/>
          </a:solidFill>
          <a:ln>
            <a:noFill/>
          </a:ln>
        </p:spPr>
        <p:txBody>
          <a:bodyPr anchorCtr="0" anchor="ctr" bIns="91425" lIns="91425" spcFirstLastPara="1" rIns="91425" wrap="square" tIns="91425">
            <a:noAutofit/>
          </a:bodyPr>
          <a:lstStyle>
            <a:lvl1pPr indent="-228600" lvl="0" marL="457200" rtl="0" algn="ctr">
              <a:spcBef>
                <a:spcPts val="0"/>
              </a:spcBef>
              <a:spcAft>
                <a:spcPts val="0"/>
              </a:spcAft>
              <a:buClr>
                <a:schemeClr val="lt1"/>
              </a:buClr>
              <a:buSzPts val="1800"/>
              <a:buFont typeface="Arial"/>
              <a:buNone/>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0" name="Shape 160"/>
        <p:cNvGrpSpPr/>
        <p:nvPr/>
      </p:nvGrpSpPr>
      <p:grpSpPr>
        <a:xfrm>
          <a:off x="0" y="0"/>
          <a:ext cx="0" cy="0"/>
          <a:chOff x="0" y="0"/>
          <a:chExt cx="0" cy="0"/>
        </a:xfrm>
      </p:grpSpPr>
      <p:sp>
        <p:nvSpPr>
          <p:cNvPr id="161" name="Google Shape;161;p3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2" name="Google Shape;162;p3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3" name="Google Shape;163;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M SDC Draft" type="secHead">
  <p:cSld name="SECTION_HEADER">
    <p:spTree>
      <p:nvGrpSpPr>
        <p:cNvPr id="164" name="Shape 164"/>
        <p:cNvGrpSpPr/>
        <p:nvPr/>
      </p:nvGrpSpPr>
      <p:grpSpPr>
        <a:xfrm>
          <a:off x="0" y="0"/>
          <a:ext cx="0" cy="0"/>
          <a:chOff x="0" y="0"/>
          <a:chExt cx="0" cy="0"/>
        </a:xfrm>
      </p:grpSpPr>
      <p:sp>
        <p:nvSpPr>
          <p:cNvPr id="165" name="Google Shape;165;p4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6" name="Google Shape;166;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DC Theme" type="tx">
  <p:cSld name="TITLE_AND_BODY">
    <p:spTree>
      <p:nvGrpSpPr>
        <p:cNvPr id="167" name="Shape 167"/>
        <p:cNvGrpSpPr/>
        <p:nvPr/>
      </p:nvGrpSpPr>
      <p:grpSpPr>
        <a:xfrm>
          <a:off x="0" y="0"/>
          <a:ext cx="0" cy="0"/>
          <a:chOff x="0" y="0"/>
          <a:chExt cx="0" cy="0"/>
        </a:xfrm>
      </p:grpSpPr>
      <p:sp>
        <p:nvSpPr>
          <p:cNvPr id="168" name="Google Shape;168;p41"/>
          <p:cNvSpPr txBox="1"/>
          <p:nvPr>
            <p:ph type="title"/>
          </p:nvPr>
        </p:nvSpPr>
        <p:spPr>
          <a:xfrm>
            <a:off x="78250" y="123575"/>
            <a:ext cx="8942700" cy="78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Clr>
                <a:srgbClr val="552988"/>
              </a:buClr>
              <a:buSzPts val="3000"/>
              <a:buFont typeface="Comfortaa"/>
              <a:buNone/>
              <a:defRPr b="1" sz="3000">
                <a:solidFill>
                  <a:srgbClr val="552988"/>
                </a:solidFill>
                <a:latin typeface="Comfortaa"/>
                <a:ea typeface="Comfortaa"/>
                <a:cs typeface="Comfortaa"/>
                <a:sym typeface="Comforta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9" name="Google Shape;169;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81000" lvl="0" marL="457200" rtl="0">
              <a:spcBef>
                <a:spcPts val="0"/>
              </a:spcBef>
              <a:spcAft>
                <a:spcPts val="0"/>
              </a:spcAft>
              <a:buSzPts val="2400"/>
              <a:buFont typeface="Calibri"/>
              <a:buChar char="●"/>
              <a:defRPr sz="2400">
                <a:latin typeface="Calibri"/>
                <a:ea typeface="Calibri"/>
                <a:cs typeface="Calibri"/>
                <a:sym typeface="Calibri"/>
              </a:defRPr>
            </a:lvl1pPr>
            <a:lvl2pPr indent="-342900" lvl="1" marL="914400" rtl="0">
              <a:spcBef>
                <a:spcPts val="1600"/>
              </a:spcBef>
              <a:spcAft>
                <a:spcPts val="0"/>
              </a:spcAft>
              <a:buSzPts val="1800"/>
              <a:buFont typeface="Calibri"/>
              <a:buChar char="○"/>
              <a:defRPr sz="1800">
                <a:latin typeface="Calibri"/>
                <a:ea typeface="Calibri"/>
                <a:cs typeface="Calibri"/>
                <a:sym typeface="Calibri"/>
              </a:defRPr>
            </a:lvl2pPr>
            <a:lvl3pPr indent="-317500" lvl="2" marL="1371600" rtl="0">
              <a:spcBef>
                <a:spcPts val="1600"/>
              </a:spcBef>
              <a:spcAft>
                <a:spcPts val="0"/>
              </a:spcAft>
              <a:buSzPts val="1400"/>
              <a:buFont typeface="Calibri"/>
              <a:buChar char="■"/>
              <a:defRPr>
                <a:latin typeface="Calibri"/>
                <a:ea typeface="Calibri"/>
                <a:cs typeface="Calibri"/>
                <a:sym typeface="Calibri"/>
              </a:defRPr>
            </a:lvl3pPr>
            <a:lvl4pPr indent="-317500" lvl="3" marL="1828800" rtl="0">
              <a:spcBef>
                <a:spcPts val="1600"/>
              </a:spcBef>
              <a:spcAft>
                <a:spcPts val="0"/>
              </a:spcAft>
              <a:buSzPts val="1400"/>
              <a:buFont typeface="Calibri"/>
              <a:buChar char="●"/>
              <a:defRPr>
                <a:latin typeface="Calibri"/>
                <a:ea typeface="Calibri"/>
                <a:cs typeface="Calibri"/>
                <a:sym typeface="Calibri"/>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70" name="Google Shape;170;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171" name="Google Shape;171;p41"/>
          <p:cNvCxnSpPr/>
          <p:nvPr/>
        </p:nvCxnSpPr>
        <p:spPr>
          <a:xfrm>
            <a:off x="-4800" y="0"/>
            <a:ext cx="9153600" cy="300"/>
          </a:xfrm>
          <a:prstGeom prst="straightConnector1">
            <a:avLst/>
          </a:prstGeom>
          <a:noFill/>
          <a:ln cap="flat" cmpd="sng" w="114300">
            <a:solidFill>
              <a:srgbClr val="01D7D0"/>
            </a:solidFill>
            <a:prstDash val="solid"/>
            <a:round/>
            <a:headEnd len="med" w="med" type="none"/>
            <a:tailEnd len="med" w="med"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2" name="Shape 172"/>
        <p:cNvGrpSpPr/>
        <p:nvPr/>
      </p:nvGrpSpPr>
      <p:grpSpPr>
        <a:xfrm>
          <a:off x="0" y="0"/>
          <a:ext cx="0" cy="0"/>
          <a:chOff x="0" y="0"/>
          <a:chExt cx="0" cy="0"/>
        </a:xfrm>
      </p:grpSpPr>
      <p:sp>
        <p:nvSpPr>
          <p:cNvPr id="173" name="Google Shape;173;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4" name="Google Shape;174;p4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75" name="Google Shape;175;p4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76" name="Google Shape;176;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1" name="Shape 21"/>
        <p:cNvGrpSpPr/>
        <p:nvPr/>
      </p:nvGrpSpPr>
      <p:grpSpPr>
        <a:xfrm>
          <a:off x="0" y="0"/>
          <a:ext cx="0" cy="0"/>
          <a:chOff x="0" y="0"/>
          <a:chExt cx="0" cy="0"/>
        </a:xfrm>
      </p:grpSpPr>
      <p:sp>
        <p:nvSpPr>
          <p:cNvPr id="22" name="Google Shape;22;p5"/>
          <p:cNvSpPr txBox="1"/>
          <p:nvPr>
            <p:ph type="title"/>
          </p:nvPr>
        </p:nvSpPr>
        <p:spPr>
          <a:xfrm>
            <a:off x="284704" y="249912"/>
            <a:ext cx="7640100" cy="369300"/>
          </a:xfrm>
          <a:prstGeom prst="rect">
            <a:avLst/>
          </a:prstGeom>
          <a:noFill/>
          <a:ln>
            <a:noFill/>
          </a:ln>
        </p:spPr>
        <p:txBody>
          <a:bodyPr anchorCtr="0" anchor="ctr" bIns="91425" lIns="91425" spcFirstLastPara="1" rIns="91425" wrap="square" tIns="91425">
            <a:noAutofit/>
          </a:bodyPr>
          <a:lstStyle>
            <a:lvl1pPr indent="0" lvl="0" marL="0" marR="0" rtl="0" algn="l">
              <a:lnSpc>
                <a:spcPct val="80000"/>
              </a:lnSpc>
              <a:spcBef>
                <a:spcPts val="0"/>
              </a:spcBef>
              <a:spcAft>
                <a:spcPts val="0"/>
              </a:spcAft>
              <a:buClr>
                <a:schemeClr val="accent1"/>
              </a:buClr>
              <a:buSzPts val="1400"/>
              <a:buFont typeface="Arial"/>
              <a:buNone/>
              <a:defRPr b="1" i="0" sz="3000" u="none" cap="none" strike="noStrike">
                <a:solidFill>
                  <a:schemeClr val="accent1"/>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9pPr>
          </a:lstStyle>
          <a:p/>
        </p:txBody>
      </p:sp>
      <p:sp>
        <p:nvSpPr>
          <p:cNvPr id="23" name="Google Shape;23;p5"/>
          <p:cNvSpPr txBox="1"/>
          <p:nvPr>
            <p:ph idx="1" type="body"/>
          </p:nvPr>
        </p:nvSpPr>
        <p:spPr>
          <a:xfrm>
            <a:off x="381000" y="1589595"/>
            <a:ext cx="4038600" cy="1461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20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355600" lvl="2" marL="13716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355600" lvl="3" marL="1828800" marR="0" rtl="0" algn="l">
              <a:lnSpc>
                <a:spcPct val="90000"/>
              </a:lnSpc>
              <a:spcBef>
                <a:spcPts val="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24" name="Google Shape;24;p5"/>
          <p:cNvSpPr txBox="1"/>
          <p:nvPr>
            <p:ph idx="2" type="body"/>
          </p:nvPr>
        </p:nvSpPr>
        <p:spPr>
          <a:xfrm>
            <a:off x="4712069" y="1589595"/>
            <a:ext cx="4029000" cy="1461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20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300"/>
              </a:spcBef>
              <a:spcAft>
                <a:spcPts val="0"/>
              </a:spcAft>
              <a:buClr>
                <a:schemeClr val="accent2"/>
              </a:buClr>
              <a:buSzPts val="2400"/>
              <a:buFont typeface="Merriweather Sans"/>
              <a:buChar char="-"/>
              <a:defRPr b="0" i="0" sz="2400" u="none" cap="none" strike="noStrike">
                <a:solidFill>
                  <a:srgbClr val="575A5D"/>
                </a:solidFill>
                <a:latin typeface="Calibri"/>
                <a:ea typeface="Calibri"/>
                <a:cs typeface="Calibri"/>
                <a:sym typeface="Calibri"/>
              </a:defRPr>
            </a:lvl2pPr>
            <a:lvl3pPr indent="-355600" lvl="2" marL="1371600" marR="0" rtl="0" algn="l">
              <a:lnSpc>
                <a:spcPct val="90000"/>
              </a:lnSpc>
              <a:spcBef>
                <a:spcPts val="300"/>
              </a:spcBef>
              <a:spcAft>
                <a:spcPts val="0"/>
              </a:spcAft>
              <a:buClr>
                <a:schemeClr val="accent2"/>
              </a:buClr>
              <a:buSzPts val="2000"/>
              <a:buFont typeface="Merriweather Sans"/>
              <a:buChar char="-"/>
              <a:defRPr b="0" i="0" sz="2000" u="none" cap="none" strike="noStrike">
                <a:solidFill>
                  <a:srgbClr val="575A5D"/>
                </a:solidFill>
                <a:latin typeface="Calibri"/>
                <a:ea typeface="Calibri"/>
                <a:cs typeface="Calibri"/>
                <a:sym typeface="Calibri"/>
              </a:defRPr>
            </a:lvl3pPr>
            <a:lvl4pPr indent="-355600" lvl="3" marL="1828800" marR="0" rtl="0" algn="l">
              <a:lnSpc>
                <a:spcPct val="90000"/>
              </a:lnSpc>
              <a:spcBef>
                <a:spcPts val="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25" name="Google Shape;25;p5"/>
          <p:cNvSpPr txBox="1"/>
          <p:nvPr>
            <p:ph idx="3" type="body"/>
          </p:nvPr>
        </p:nvSpPr>
        <p:spPr>
          <a:xfrm>
            <a:off x="381000" y="1200150"/>
            <a:ext cx="4038600" cy="377700"/>
          </a:xfrm>
          <a:prstGeom prst="rect">
            <a:avLst/>
          </a:prstGeom>
          <a:solidFill>
            <a:schemeClr val="accent2"/>
          </a:solidFill>
          <a:ln>
            <a:noFill/>
          </a:ln>
          <a:effectLst>
            <a:outerShdw blurRad="50799" rotWithShape="0" algn="tl" dir="2700000" dist="38100">
              <a:srgbClr val="000000">
                <a:alpha val="40000"/>
              </a:srgbClr>
            </a:outerShdw>
          </a:effectLst>
        </p:spPr>
        <p:txBody>
          <a:bodyPr anchorCtr="0" anchor="ctr" bIns="91425" lIns="91425" spcFirstLastPara="1" rIns="91425" wrap="square" tIns="91425">
            <a:noAutofit/>
          </a:bodyPr>
          <a:lstStyle>
            <a:lvl1pPr indent="-228600" lvl="0" marL="457200" marR="0" rtl="0" algn="ctr">
              <a:lnSpc>
                <a:spcPct val="90000"/>
              </a:lnSpc>
              <a:spcBef>
                <a:spcPts val="1200"/>
              </a:spcBef>
              <a:spcAft>
                <a:spcPts val="0"/>
              </a:spcAft>
              <a:buClr>
                <a:schemeClr val="accent2"/>
              </a:buClr>
              <a:buSzPts val="2800"/>
              <a:buFont typeface="Arial"/>
              <a:buNone/>
              <a:defRPr b="1" i="0" sz="2800" u="none" cap="none" strike="noStrike">
                <a:solidFill>
                  <a:schemeClr val="lt1"/>
                </a:solidFill>
                <a:latin typeface="Arial"/>
                <a:ea typeface="Arial"/>
                <a:cs typeface="Arial"/>
                <a:sym typeface="Arial"/>
              </a:defRPr>
            </a:lvl1pPr>
            <a:lvl2pPr indent="-381000" lvl="1" marL="914400"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355600" lvl="2" marL="13716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26" name="Google Shape;26;p5"/>
          <p:cNvSpPr txBox="1"/>
          <p:nvPr>
            <p:ph idx="4" type="body"/>
          </p:nvPr>
        </p:nvSpPr>
        <p:spPr>
          <a:xfrm>
            <a:off x="4712069" y="1200150"/>
            <a:ext cx="4050900" cy="377700"/>
          </a:xfrm>
          <a:prstGeom prst="rect">
            <a:avLst/>
          </a:prstGeom>
          <a:solidFill>
            <a:schemeClr val="accent2"/>
          </a:solidFill>
          <a:ln>
            <a:noFill/>
          </a:ln>
          <a:effectLst>
            <a:outerShdw blurRad="50799" rotWithShape="0" algn="tl" dir="2700000" dist="38100">
              <a:srgbClr val="000000">
                <a:alpha val="40000"/>
              </a:srgbClr>
            </a:outerShdw>
          </a:effectLst>
        </p:spPr>
        <p:txBody>
          <a:bodyPr anchorCtr="0" anchor="ctr" bIns="91425" lIns="91425" spcFirstLastPara="1" rIns="91425" wrap="square" tIns="91425">
            <a:noAutofit/>
          </a:bodyPr>
          <a:lstStyle>
            <a:lvl1pPr indent="-228600" lvl="0" marL="457200" marR="0" rtl="0" algn="ctr">
              <a:lnSpc>
                <a:spcPct val="90000"/>
              </a:lnSpc>
              <a:spcBef>
                <a:spcPts val="1200"/>
              </a:spcBef>
              <a:spcAft>
                <a:spcPts val="0"/>
              </a:spcAft>
              <a:buClr>
                <a:schemeClr val="accent2"/>
              </a:buClr>
              <a:buSzPts val="2800"/>
              <a:buFont typeface="Arial"/>
              <a:buNone/>
              <a:defRPr b="1" i="0" sz="2800" u="none" cap="none" strike="noStrike">
                <a:solidFill>
                  <a:schemeClr val="lt1"/>
                </a:solidFill>
                <a:latin typeface="Arial"/>
                <a:ea typeface="Arial"/>
                <a:cs typeface="Arial"/>
                <a:sym typeface="Arial"/>
              </a:defRPr>
            </a:lvl1pPr>
            <a:lvl2pPr indent="-381000" lvl="1" marL="914400"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355600" lvl="2" marL="13716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7" name="Shape 177"/>
        <p:cNvGrpSpPr/>
        <p:nvPr/>
      </p:nvGrpSpPr>
      <p:grpSpPr>
        <a:xfrm>
          <a:off x="0" y="0"/>
          <a:ext cx="0" cy="0"/>
          <a:chOff x="0" y="0"/>
          <a:chExt cx="0" cy="0"/>
        </a:xfrm>
      </p:grpSpPr>
      <p:sp>
        <p:nvSpPr>
          <p:cNvPr id="178" name="Google Shape;178;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9" name="Google Shape;179;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0" name="Shape 180"/>
        <p:cNvGrpSpPr/>
        <p:nvPr/>
      </p:nvGrpSpPr>
      <p:grpSpPr>
        <a:xfrm>
          <a:off x="0" y="0"/>
          <a:ext cx="0" cy="0"/>
          <a:chOff x="0" y="0"/>
          <a:chExt cx="0" cy="0"/>
        </a:xfrm>
      </p:grpSpPr>
      <p:sp>
        <p:nvSpPr>
          <p:cNvPr id="181" name="Google Shape;181;p4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82" name="Google Shape;182;p4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83" name="Google Shape;183;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4" name="Shape 184"/>
        <p:cNvGrpSpPr/>
        <p:nvPr/>
      </p:nvGrpSpPr>
      <p:grpSpPr>
        <a:xfrm>
          <a:off x="0" y="0"/>
          <a:ext cx="0" cy="0"/>
          <a:chOff x="0" y="0"/>
          <a:chExt cx="0" cy="0"/>
        </a:xfrm>
      </p:grpSpPr>
      <p:sp>
        <p:nvSpPr>
          <p:cNvPr id="185" name="Google Shape;185;p4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86" name="Google Shape;186;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7" name="Shape 187"/>
        <p:cNvGrpSpPr/>
        <p:nvPr/>
      </p:nvGrpSpPr>
      <p:grpSpPr>
        <a:xfrm>
          <a:off x="0" y="0"/>
          <a:ext cx="0" cy="0"/>
          <a:chOff x="0" y="0"/>
          <a:chExt cx="0" cy="0"/>
        </a:xfrm>
      </p:grpSpPr>
      <p:sp>
        <p:nvSpPr>
          <p:cNvPr id="188" name="Google Shape;188;p4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4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90" name="Google Shape;190;p4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91" name="Google Shape;191;p4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2" name="Google Shape;192;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3" name="Shape 193"/>
        <p:cNvGrpSpPr/>
        <p:nvPr/>
      </p:nvGrpSpPr>
      <p:grpSpPr>
        <a:xfrm>
          <a:off x="0" y="0"/>
          <a:ext cx="0" cy="0"/>
          <a:chOff x="0" y="0"/>
          <a:chExt cx="0" cy="0"/>
        </a:xfrm>
      </p:grpSpPr>
      <p:sp>
        <p:nvSpPr>
          <p:cNvPr id="194" name="Google Shape;194;p4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95" name="Google Shape;195;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6" name="Shape 196"/>
        <p:cNvGrpSpPr/>
        <p:nvPr/>
      </p:nvGrpSpPr>
      <p:grpSpPr>
        <a:xfrm>
          <a:off x="0" y="0"/>
          <a:ext cx="0" cy="0"/>
          <a:chOff x="0" y="0"/>
          <a:chExt cx="0" cy="0"/>
        </a:xfrm>
      </p:grpSpPr>
      <p:sp>
        <p:nvSpPr>
          <p:cNvPr id="197" name="Google Shape;197;p4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8" name="Google Shape;198;p48"/>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99" name="Google Shape;199;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0" name="Shape 200"/>
        <p:cNvGrpSpPr/>
        <p:nvPr/>
      </p:nvGrpSpPr>
      <p:grpSpPr>
        <a:xfrm>
          <a:off x="0" y="0"/>
          <a:ext cx="0" cy="0"/>
          <a:chOff x="0" y="0"/>
          <a:chExt cx="0" cy="0"/>
        </a:xfrm>
      </p:grpSpPr>
      <p:sp>
        <p:nvSpPr>
          <p:cNvPr id="201" name="Google Shape;201;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ver page">
  <p:cSld name="CUSTOM">
    <p:bg>
      <p:bgPr>
        <a:solidFill>
          <a:srgbClr val="523096"/>
        </a:solidFill>
      </p:bgPr>
    </p:bg>
    <p:spTree>
      <p:nvGrpSpPr>
        <p:cNvPr id="202" name="Shape 202"/>
        <p:cNvGrpSpPr/>
        <p:nvPr/>
      </p:nvGrpSpPr>
      <p:grpSpPr>
        <a:xfrm>
          <a:off x="0" y="0"/>
          <a:ext cx="0" cy="0"/>
          <a:chOff x="0" y="0"/>
          <a:chExt cx="0" cy="0"/>
        </a:xfrm>
      </p:grpSpPr>
      <p:pic>
        <p:nvPicPr>
          <p:cNvPr id="203" name="Google Shape;203;p50"/>
          <p:cNvPicPr preferRelativeResize="0"/>
          <p:nvPr/>
        </p:nvPicPr>
        <p:blipFill>
          <a:blip r:embed="rId2">
            <a:alphaModFix/>
          </a:blip>
          <a:stretch>
            <a:fillRect/>
          </a:stretch>
        </p:blipFill>
        <p:spPr>
          <a:xfrm>
            <a:off x="552450" y="345487"/>
            <a:ext cx="1447799" cy="455024"/>
          </a:xfrm>
          <a:prstGeom prst="rect">
            <a:avLst/>
          </a:prstGeom>
          <a:noFill/>
          <a:ln>
            <a:noFill/>
          </a:ln>
        </p:spPr>
      </p:pic>
      <p:pic>
        <p:nvPicPr>
          <p:cNvPr descr="rocketship.png" id="204" name="Google Shape;204;p50"/>
          <p:cNvPicPr preferRelativeResize="0"/>
          <p:nvPr/>
        </p:nvPicPr>
        <p:blipFill>
          <a:blip r:embed="rId3">
            <a:alphaModFix amt="25000"/>
          </a:blip>
          <a:stretch>
            <a:fillRect/>
          </a:stretch>
        </p:blipFill>
        <p:spPr>
          <a:xfrm>
            <a:off x="6362975" y="3001969"/>
            <a:ext cx="2227594" cy="2266275"/>
          </a:xfrm>
          <a:prstGeom prst="rect">
            <a:avLst/>
          </a:prstGeom>
          <a:noFill/>
          <a:ln>
            <a:noFill/>
          </a:ln>
        </p:spPr>
      </p:pic>
      <p:sp>
        <p:nvSpPr>
          <p:cNvPr id="205" name="Google Shape;205;p50"/>
          <p:cNvSpPr txBox="1"/>
          <p:nvPr>
            <p:ph type="title"/>
          </p:nvPr>
        </p:nvSpPr>
        <p:spPr>
          <a:xfrm>
            <a:off x="552450" y="1871044"/>
            <a:ext cx="7937400" cy="507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000">
                <a:solidFill>
                  <a:schemeClr val="lt1"/>
                </a:solidFill>
              </a:defRPr>
            </a:lvl1pPr>
            <a:lvl2pPr lvl="1" rtl="0">
              <a:spcBef>
                <a:spcPts val="0"/>
              </a:spcBef>
              <a:spcAft>
                <a:spcPts val="0"/>
              </a:spcAft>
              <a:buNone/>
              <a:defRPr sz="3000">
                <a:solidFill>
                  <a:schemeClr val="lt1"/>
                </a:solidFill>
              </a:defRPr>
            </a:lvl2pPr>
            <a:lvl3pPr lvl="2" rtl="0">
              <a:spcBef>
                <a:spcPts val="0"/>
              </a:spcBef>
              <a:spcAft>
                <a:spcPts val="0"/>
              </a:spcAft>
              <a:buNone/>
              <a:defRPr sz="3000">
                <a:solidFill>
                  <a:schemeClr val="lt1"/>
                </a:solidFill>
              </a:defRPr>
            </a:lvl3pPr>
            <a:lvl4pPr lvl="3" rtl="0">
              <a:spcBef>
                <a:spcPts val="0"/>
              </a:spcBef>
              <a:spcAft>
                <a:spcPts val="0"/>
              </a:spcAft>
              <a:buNone/>
              <a:defRPr sz="3000">
                <a:solidFill>
                  <a:schemeClr val="lt1"/>
                </a:solidFill>
              </a:defRPr>
            </a:lvl4pPr>
            <a:lvl5pPr lvl="4" rtl="0">
              <a:spcBef>
                <a:spcPts val="0"/>
              </a:spcBef>
              <a:spcAft>
                <a:spcPts val="0"/>
              </a:spcAft>
              <a:buNone/>
              <a:defRPr sz="3000">
                <a:solidFill>
                  <a:schemeClr val="lt1"/>
                </a:solidFill>
              </a:defRPr>
            </a:lvl5pPr>
            <a:lvl6pPr lvl="5" rtl="0">
              <a:spcBef>
                <a:spcPts val="0"/>
              </a:spcBef>
              <a:spcAft>
                <a:spcPts val="0"/>
              </a:spcAft>
              <a:buNone/>
              <a:defRPr sz="3000">
                <a:solidFill>
                  <a:schemeClr val="lt1"/>
                </a:solidFill>
              </a:defRPr>
            </a:lvl6pPr>
            <a:lvl7pPr lvl="6" rtl="0">
              <a:spcBef>
                <a:spcPts val="0"/>
              </a:spcBef>
              <a:spcAft>
                <a:spcPts val="0"/>
              </a:spcAft>
              <a:buNone/>
              <a:defRPr sz="3000">
                <a:solidFill>
                  <a:schemeClr val="lt1"/>
                </a:solidFill>
              </a:defRPr>
            </a:lvl7pPr>
            <a:lvl8pPr lvl="7" rtl="0">
              <a:spcBef>
                <a:spcPts val="0"/>
              </a:spcBef>
              <a:spcAft>
                <a:spcPts val="0"/>
              </a:spcAft>
              <a:buNone/>
              <a:defRPr sz="3000">
                <a:solidFill>
                  <a:schemeClr val="lt1"/>
                </a:solidFill>
              </a:defRPr>
            </a:lvl8pPr>
            <a:lvl9pPr lvl="8" rtl="0">
              <a:spcBef>
                <a:spcPts val="0"/>
              </a:spcBef>
              <a:spcAft>
                <a:spcPts val="0"/>
              </a:spcAft>
              <a:buNone/>
              <a:defRPr sz="3000">
                <a:solidFill>
                  <a:schemeClr val="lt1"/>
                </a:solidFill>
              </a:defRPr>
            </a:lvl9pPr>
          </a:lstStyle>
          <a:p/>
        </p:txBody>
      </p:sp>
      <p:sp>
        <p:nvSpPr>
          <p:cNvPr id="206" name="Google Shape;206;p50"/>
          <p:cNvSpPr txBox="1"/>
          <p:nvPr>
            <p:ph idx="1" type="subTitle"/>
          </p:nvPr>
        </p:nvSpPr>
        <p:spPr>
          <a:xfrm>
            <a:off x="552450" y="2326781"/>
            <a:ext cx="79533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1"/>
                </a:solidFill>
                <a:latin typeface="Quicksand Light"/>
                <a:ea typeface="Quicksand Light"/>
                <a:cs typeface="Quicksand Light"/>
                <a:sym typeface="Quicksand Light"/>
              </a:defRPr>
            </a:lvl1pPr>
            <a:lvl2pPr lvl="1" rtl="0">
              <a:spcBef>
                <a:spcPts val="1600"/>
              </a:spcBef>
              <a:spcAft>
                <a:spcPts val="0"/>
              </a:spcAft>
              <a:buNone/>
              <a:defRPr>
                <a:solidFill>
                  <a:schemeClr val="lt1"/>
                </a:solidFill>
              </a:defRPr>
            </a:lvl2pPr>
            <a:lvl3pPr lvl="2" rtl="0">
              <a:spcBef>
                <a:spcPts val="1600"/>
              </a:spcBef>
              <a:spcAft>
                <a:spcPts val="0"/>
              </a:spcAft>
              <a:buNone/>
              <a:defRPr>
                <a:solidFill>
                  <a:schemeClr val="lt1"/>
                </a:solidFill>
              </a:defRPr>
            </a:lvl3pPr>
            <a:lvl4pPr lvl="3" rtl="0">
              <a:spcBef>
                <a:spcPts val="1600"/>
              </a:spcBef>
              <a:spcAft>
                <a:spcPts val="0"/>
              </a:spcAft>
              <a:buNone/>
              <a:defRPr>
                <a:solidFill>
                  <a:schemeClr val="lt1"/>
                </a:solidFill>
              </a:defRPr>
            </a:lvl4pPr>
            <a:lvl5pPr lvl="4" rtl="0">
              <a:spcBef>
                <a:spcPts val="1600"/>
              </a:spcBef>
              <a:spcAft>
                <a:spcPts val="0"/>
              </a:spcAft>
              <a:buNone/>
              <a:defRPr>
                <a:solidFill>
                  <a:schemeClr val="lt1"/>
                </a:solidFill>
              </a:defRPr>
            </a:lvl5pPr>
            <a:lvl6pPr lvl="5" rtl="0">
              <a:spcBef>
                <a:spcPts val="1600"/>
              </a:spcBef>
              <a:spcAft>
                <a:spcPts val="0"/>
              </a:spcAft>
              <a:buNone/>
              <a:defRPr>
                <a:solidFill>
                  <a:schemeClr val="lt1"/>
                </a:solidFill>
              </a:defRPr>
            </a:lvl6pPr>
            <a:lvl7pPr lvl="6" rtl="0">
              <a:spcBef>
                <a:spcPts val="1600"/>
              </a:spcBef>
              <a:spcAft>
                <a:spcPts val="0"/>
              </a:spcAft>
              <a:buNone/>
              <a:defRPr>
                <a:solidFill>
                  <a:schemeClr val="lt1"/>
                </a:solidFill>
              </a:defRPr>
            </a:lvl7pPr>
            <a:lvl8pPr lvl="7" rtl="0">
              <a:spcBef>
                <a:spcPts val="1600"/>
              </a:spcBef>
              <a:spcAft>
                <a:spcPts val="0"/>
              </a:spcAft>
              <a:buNone/>
              <a:defRPr>
                <a:solidFill>
                  <a:schemeClr val="lt1"/>
                </a:solidFill>
              </a:defRPr>
            </a:lvl8pPr>
            <a:lvl9pPr lvl="8" rtl="0">
              <a:spcBef>
                <a:spcPts val="1600"/>
              </a:spcBef>
              <a:spcAft>
                <a:spcPts val="1600"/>
              </a:spcAft>
              <a:buNone/>
              <a:defRPr>
                <a:solidFill>
                  <a:schemeClr val="lt1"/>
                </a:solidFill>
              </a:defRPr>
            </a:lvl9pPr>
          </a:lstStyle>
          <a:p/>
        </p:txBody>
      </p:sp>
      <p:sp>
        <p:nvSpPr>
          <p:cNvPr id="207" name="Google Shape;207;p50"/>
          <p:cNvSpPr txBox="1"/>
          <p:nvPr>
            <p:ph idx="2" type="subTitle"/>
          </p:nvPr>
        </p:nvSpPr>
        <p:spPr>
          <a:xfrm>
            <a:off x="595350" y="4585275"/>
            <a:ext cx="2674500" cy="330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EFEFEF"/>
                </a:solidFill>
                <a:latin typeface="Lato Hairline"/>
                <a:ea typeface="Lato Hairline"/>
                <a:cs typeface="Lato Hairline"/>
                <a:sym typeface="Lato Hairline"/>
              </a:defRPr>
            </a:lvl1pPr>
            <a:lvl2pPr lvl="1" rtl="0">
              <a:spcBef>
                <a:spcPts val="1600"/>
              </a:spcBef>
              <a:spcAft>
                <a:spcPts val="0"/>
              </a:spcAft>
              <a:buNone/>
              <a:defRPr sz="1400">
                <a:solidFill>
                  <a:srgbClr val="EFEFEF"/>
                </a:solidFill>
                <a:latin typeface="Lato Hairline"/>
                <a:ea typeface="Lato Hairline"/>
                <a:cs typeface="Lato Hairline"/>
                <a:sym typeface="Lato Hairline"/>
              </a:defRPr>
            </a:lvl2pPr>
            <a:lvl3pPr lvl="2" rtl="0">
              <a:spcBef>
                <a:spcPts val="1600"/>
              </a:spcBef>
              <a:spcAft>
                <a:spcPts val="0"/>
              </a:spcAft>
              <a:buNone/>
              <a:defRPr sz="1400">
                <a:solidFill>
                  <a:srgbClr val="EFEFEF"/>
                </a:solidFill>
                <a:latin typeface="Lato Hairline"/>
                <a:ea typeface="Lato Hairline"/>
                <a:cs typeface="Lato Hairline"/>
                <a:sym typeface="Lato Hairline"/>
              </a:defRPr>
            </a:lvl3pPr>
            <a:lvl4pPr lvl="3" rtl="0">
              <a:spcBef>
                <a:spcPts val="1600"/>
              </a:spcBef>
              <a:spcAft>
                <a:spcPts val="0"/>
              </a:spcAft>
              <a:buNone/>
              <a:defRPr sz="1400">
                <a:solidFill>
                  <a:srgbClr val="EFEFEF"/>
                </a:solidFill>
                <a:latin typeface="Lato Hairline"/>
                <a:ea typeface="Lato Hairline"/>
                <a:cs typeface="Lato Hairline"/>
                <a:sym typeface="Lato Hairline"/>
              </a:defRPr>
            </a:lvl4pPr>
            <a:lvl5pPr lvl="4" rtl="0">
              <a:spcBef>
                <a:spcPts val="1600"/>
              </a:spcBef>
              <a:spcAft>
                <a:spcPts val="0"/>
              </a:spcAft>
              <a:buNone/>
              <a:defRPr sz="1400">
                <a:solidFill>
                  <a:srgbClr val="EFEFEF"/>
                </a:solidFill>
                <a:latin typeface="Lato Hairline"/>
                <a:ea typeface="Lato Hairline"/>
                <a:cs typeface="Lato Hairline"/>
                <a:sym typeface="Lato Hairline"/>
              </a:defRPr>
            </a:lvl5pPr>
            <a:lvl6pPr lvl="5" rtl="0">
              <a:spcBef>
                <a:spcPts val="1600"/>
              </a:spcBef>
              <a:spcAft>
                <a:spcPts val="0"/>
              </a:spcAft>
              <a:buNone/>
              <a:defRPr sz="1400">
                <a:solidFill>
                  <a:srgbClr val="EFEFEF"/>
                </a:solidFill>
                <a:latin typeface="Lato Hairline"/>
                <a:ea typeface="Lato Hairline"/>
                <a:cs typeface="Lato Hairline"/>
                <a:sym typeface="Lato Hairline"/>
              </a:defRPr>
            </a:lvl6pPr>
            <a:lvl7pPr lvl="6" rtl="0">
              <a:spcBef>
                <a:spcPts val="1600"/>
              </a:spcBef>
              <a:spcAft>
                <a:spcPts val="0"/>
              </a:spcAft>
              <a:buNone/>
              <a:defRPr sz="1400">
                <a:solidFill>
                  <a:srgbClr val="EFEFEF"/>
                </a:solidFill>
                <a:latin typeface="Lato Hairline"/>
                <a:ea typeface="Lato Hairline"/>
                <a:cs typeface="Lato Hairline"/>
                <a:sym typeface="Lato Hairline"/>
              </a:defRPr>
            </a:lvl7pPr>
            <a:lvl8pPr lvl="7" rtl="0">
              <a:spcBef>
                <a:spcPts val="1600"/>
              </a:spcBef>
              <a:spcAft>
                <a:spcPts val="0"/>
              </a:spcAft>
              <a:buNone/>
              <a:defRPr sz="1400">
                <a:solidFill>
                  <a:srgbClr val="EFEFEF"/>
                </a:solidFill>
                <a:latin typeface="Lato Hairline"/>
                <a:ea typeface="Lato Hairline"/>
                <a:cs typeface="Lato Hairline"/>
                <a:sym typeface="Lato Hairline"/>
              </a:defRPr>
            </a:lvl8pPr>
            <a:lvl9pPr lvl="8" rtl="0">
              <a:spcBef>
                <a:spcPts val="1600"/>
              </a:spcBef>
              <a:spcAft>
                <a:spcPts val="1600"/>
              </a:spcAft>
              <a:buNone/>
              <a:defRPr sz="1400">
                <a:solidFill>
                  <a:srgbClr val="EFEFEF"/>
                </a:solidFill>
                <a:latin typeface="Lato Hairline"/>
                <a:ea typeface="Lato Hairline"/>
                <a:cs typeface="Lato Hairline"/>
                <a:sym typeface="Lato Hairli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Double title and content">
  <p:cSld name="CUSTOM_1_1_1_1_2">
    <p:bg>
      <p:bgPr>
        <a:solidFill>
          <a:schemeClr val="lt1"/>
        </a:solidFill>
      </p:bgPr>
    </p:bg>
    <p:spTree>
      <p:nvGrpSpPr>
        <p:cNvPr id="208" name="Shape 208"/>
        <p:cNvGrpSpPr/>
        <p:nvPr/>
      </p:nvGrpSpPr>
      <p:grpSpPr>
        <a:xfrm>
          <a:off x="0" y="0"/>
          <a:ext cx="0" cy="0"/>
          <a:chOff x="0" y="0"/>
          <a:chExt cx="0" cy="0"/>
        </a:xfrm>
      </p:grpSpPr>
      <p:sp>
        <p:nvSpPr>
          <p:cNvPr id="209" name="Google Shape;209;p51"/>
          <p:cNvSpPr txBox="1"/>
          <p:nvPr>
            <p:ph idx="1" type="body"/>
          </p:nvPr>
        </p:nvSpPr>
        <p:spPr>
          <a:xfrm>
            <a:off x="485775" y="1051744"/>
            <a:ext cx="8107500" cy="34863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6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600"/>
              </a:spcBef>
              <a:spcAft>
                <a:spcPts val="1600"/>
              </a:spcAft>
              <a:buSzPts val="1200"/>
              <a:buFont typeface="Lato Light"/>
              <a:buChar char="■"/>
              <a:defRPr sz="1200">
                <a:latin typeface="Lato Light"/>
                <a:ea typeface="Lato Light"/>
                <a:cs typeface="Lato Light"/>
                <a:sym typeface="Lato Light"/>
              </a:defRPr>
            </a:lvl9pPr>
          </a:lstStyle>
          <a:p/>
        </p:txBody>
      </p:sp>
      <p:sp>
        <p:nvSpPr>
          <p:cNvPr id="210" name="Google Shape;210;p51"/>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51"/>
          <p:cNvSpPr txBox="1"/>
          <p:nvPr>
            <p:ph type="title"/>
          </p:nvPr>
        </p:nvSpPr>
        <p:spPr>
          <a:xfrm>
            <a:off x="495300" y="426525"/>
            <a:ext cx="8061600" cy="630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212" name="Google Shape;212;p51"/>
          <p:cNvSpPr txBox="1"/>
          <p:nvPr>
            <p:ph idx="2" type="subTitle"/>
          </p:nvPr>
        </p:nvSpPr>
        <p:spPr>
          <a:xfrm>
            <a:off x="504825" y="228600"/>
            <a:ext cx="8052000" cy="27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523096"/>
                </a:solidFill>
                <a:latin typeface="Quicksand Light"/>
                <a:ea typeface="Quicksand Light"/>
                <a:cs typeface="Quicksand Light"/>
                <a:sym typeface="Quicksand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pic>
        <p:nvPicPr>
          <p:cNvPr id="213" name="Google Shape;213;p51"/>
          <p:cNvPicPr preferRelativeResize="0"/>
          <p:nvPr/>
        </p:nvPicPr>
        <p:blipFill>
          <a:blip r:embed="rId2">
            <a:alphaModFix/>
          </a:blip>
          <a:stretch>
            <a:fillRect/>
          </a:stretch>
        </p:blipFill>
        <p:spPr>
          <a:xfrm>
            <a:off x="8530575" y="4683901"/>
            <a:ext cx="411525" cy="418780"/>
          </a:xfrm>
          <a:prstGeom prst="rect">
            <a:avLst/>
          </a:prstGeom>
          <a:noFill/>
          <a:ln>
            <a:noFill/>
          </a:ln>
        </p:spPr>
      </p:pic>
      <p:sp>
        <p:nvSpPr>
          <p:cNvPr id="214" name="Google Shape;214;p51"/>
          <p:cNvSpPr txBox="1"/>
          <p:nvPr>
            <p:ph idx="12" type="sldNum"/>
          </p:nvPr>
        </p:nvSpPr>
        <p:spPr>
          <a:xfrm>
            <a:off x="8738875" y="4916925"/>
            <a:ext cx="405000" cy="226500"/>
          </a:xfrm>
          <a:prstGeom prst="rect">
            <a:avLst/>
          </a:prstGeom>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5" name="Shape 215"/>
        <p:cNvGrpSpPr/>
        <p:nvPr/>
      </p:nvGrpSpPr>
      <p:grpSpPr>
        <a:xfrm>
          <a:off x="0" y="0"/>
          <a:ext cx="0" cy="0"/>
          <a:chOff x="0" y="0"/>
          <a:chExt cx="0" cy="0"/>
        </a:xfrm>
      </p:grpSpPr>
      <p:sp>
        <p:nvSpPr>
          <p:cNvPr id="216" name="Google Shape;216;p52"/>
          <p:cNvSpPr txBox="1"/>
          <p:nvPr>
            <p:ph type="title"/>
          </p:nvPr>
        </p:nvSpPr>
        <p:spPr>
          <a:xfrm>
            <a:off x="284704" y="296079"/>
            <a:ext cx="7640100" cy="276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7" name="Google Shape;217;p52"/>
          <p:cNvSpPr txBox="1"/>
          <p:nvPr>
            <p:ph idx="1" type="body"/>
          </p:nvPr>
        </p:nvSpPr>
        <p:spPr>
          <a:xfrm>
            <a:off x="381000" y="1120392"/>
            <a:ext cx="8229600" cy="805500"/>
          </a:xfrm>
          <a:prstGeom prst="rect">
            <a:avLst/>
          </a:prstGeom>
          <a:noFill/>
          <a:ln>
            <a:noFill/>
          </a:ln>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lnSpc>
                <a:spcPct val="90000"/>
              </a:lnSpc>
              <a:spcBef>
                <a:spcPts val="1600"/>
              </a:spcBef>
              <a:spcAft>
                <a:spcPts val="0"/>
              </a:spcAft>
              <a:buSzPts val="1400"/>
              <a:buChar char="○"/>
              <a:defRPr/>
            </a:lvl2pPr>
            <a:lvl3pPr indent="-317500" lvl="2" marL="1371600" rtl="0">
              <a:lnSpc>
                <a:spcPct val="90000"/>
              </a:lnSpc>
              <a:spcBef>
                <a:spcPts val="300"/>
              </a:spcBef>
              <a:spcAft>
                <a:spcPts val="0"/>
              </a:spcAft>
              <a:buSzPts val="1400"/>
              <a:buChar char="■"/>
              <a:defRPr/>
            </a:lvl3pPr>
            <a:lvl4pPr indent="-317500" lvl="3" marL="1828800" rtl="0">
              <a:lnSpc>
                <a:spcPct val="90000"/>
              </a:lnSpc>
              <a:spcBef>
                <a:spcPts val="3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p:cSld name="Sidebar">
    <p:spTree>
      <p:nvGrpSpPr>
        <p:cNvPr id="27" name="Shape 27"/>
        <p:cNvGrpSpPr/>
        <p:nvPr/>
      </p:nvGrpSpPr>
      <p:grpSpPr>
        <a:xfrm>
          <a:off x="0" y="0"/>
          <a:ext cx="0" cy="0"/>
          <a:chOff x="0" y="0"/>
          <a:chExt cx="0" cy="0"/>
        </a:xfrm>
      </p:grpSpPr>
      <p:sp>
        <p:nvSpPr>
          <p:cNvPr id="28" name="Google Shape;28;p6"/>
          <p:cNvSpPr txBox="1"/>
          <p:nvPr>
            <p:ph type="title"/>
          </p:nvPr>
        </p:nvSpPr>
        <p:spPr>
          <a:xfrm>
            <a:off x="284704" y="249912"/>
            <a:ext cx="7640100" cy="369300"/>
          </a:xfrm>
          <a:prstGeom prst="rect">
            <a:avLst/>
          </a:prstGeom>
          <a:noFill/>
          <a:ln>
            <a:noFill/>
          </a:ln>
        </p:spPr>
        <p:txBody>
          <a:bodyPr anchorCtr="0" anchor="ctr" bIns="91425" lIns="91425" spcFirstLastPara="1" rIns="91425" wrap="square" tIns="91425">
            <a:noAutofit/>
          </a:bodyPr>
          <a:lstStyle>
            <a:lvl1pPr indent="0" lvl="0" marL="0" marR="0" rtl="0" algn="l">
              <a:lnSpc>
                <a:spcPct val="80000"/>
              </a:lnSpc>
              <a:spcBef>
                <a:spcPts val="0"/>
              </a:spcBef>
              <a:spcAft>
                <a:spcPts val="0"/>
              </a:spcAft>
              <a:buClr>
                <a:schemeClr val="accent1"/>
              </a:buClr>
              <a:buSzPts val="1400"/>
              <a:buFont typeface="Arial"/>
              <a:buNone/>
              <a:defRPr b="1" i="0" sz="3000" u="none" cap="none" strike="noStrike">
                <a:solidFill>
                  <a:schemeClr val="accent1"/>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9pPr>
          </a:lstStyle>
          <a:p/>
        </p:txBody>
      </p:sp>
      <p:sp>
        <p:nvSpPr>
          <p:cNvPr id="29" name="Google Shape;29;p6"/>
          <p:cNvSpPr txBox="1"/>
          <p:nvPr>
            <p:ph idx="1" type="body"/>
          </p:nvPr>
        </p:nvSpPr>
        <p:spPr>
          <a:xfrm>
            <a:off x="304800" y="1200150"/>
            <a:ext cx="5562600" cy="1812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20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355600" lvl="2" marL="13716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30" name="Google Shape;30;p6"/>
          <p:cNvSpPr txBox="1"/>
          <p:nvPr>
            <p:ph idx="2" type="body"/>
          </p:nvPr>
        </p:nvSpPr>
        <p:spPr>
          <a:xfrm>
            <a:off x="6096000" y="1200150"/>
            <a:ext cx="2590800" cy="3657600"/>
          </a:xfrm>
          <a:prstGeom prst="rect">
            <a:avLst/>
          </a:prstGeom>
          <a:solidFill>
            <a:schemeClr val="accent2"/>
          </a:solid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228600" lvl="0" marL="457200" marR="0" rtl="0" algn="l">
              <a:lnSpc>
                <a:spcPct val="100000"/>
              </a:lnSpc>
              <a:spcBef>
                <a:spcPts val="1200"/>
              </a:spcBef>
              <a:spcAft>
                <a:spcPts val="0"/>
              </a:spcAft>
              <a:buClr>
                <a:schemeClr val="accent2"/>
              </a:buClr>
              <a:buSzPts val="28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90000"/>
              </a:lnSpc>
              <a:spcBef>
                <a:spcPts val="300"/>
              </a:spcBef>
              <a:spcAft>
                <a:spcPts val="0"/>
              </a:spcAft>
              <a:buClr>
                <a:schemeClr val="accent2"/>
              </a:buClr>
              <a:buSzPts val="2400"/>
              <a:buFont typeface="Merriweather Sans"/>
              <a:buNone/>
              <a:defRPr b="0"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30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3pPr>
            <a:lvl4pPr indent="-228600" lvl="3" marL="18288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4pPr>
            <a:lvl5pPr indent="-228600" lvl="4" marL="22860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31" name="Google Shape;31;p6"/>
          <p:cNvSpPr txBox="1"/>
          <p:nvPr>
            <p:ph idx="3" type="body"/>
          </p:nvPr>
        </p:nvSpPr>
        <p:spPr>
          <a:xfrm>
            <a:off x="9601200" y="1200150"/>
            <a:ext cx="2590800" cy="3657600"/>
          </a:xfrm>
          <a:prstGeom prst="rect">
            <a:avLst/>
          </a:prstGeom>
          <a:solidFill>
            <a:schemeClr val="accent3"/>
          </a:solid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228600" lvl="0" marL="457200" marR="0" rtl="0" algn="l">
              <a:lnSpc>
                <a:spcPct val="100000"/>
              </a:lnSpc>
              <a:spcBef>
                <a:spcPts val="1200"/>
              </a:spcBef>
              <a:spcAft>
                <a:spcPts val="0"/>
              </a:spcAft>
              <a:buClr>
                <a:schemeClr val="accent2"/>
              </a:buClr>
              <a:buSzPts val="28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90000"/>
              </a:lnSpc>
              <a:spcBef>
                <a:spcPts val="300"/>
              </a:spcBef>
              <a:spcAft>
                <a:spcPts val="0"/>
              </a:spcAft>
              <a:buClr>
                <a:schemeClr val="accent2"/>
              </a:buClr>
              <a:buSzPts val="2400"/>
              <a:buFont typeface="Merriweather Sans"/>
              <a:buNone/>
              <a:defRPr b="0"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30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3pPr>
            <a:lvl4pPr indent="-228600" lvl="3" marL="18288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4pPr>
            <a:lvl5pPr indent="-228600" lvl="4" marL="22860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32" name="Google Shape;32;p6"/>
          <p:cNvSpPr txBox="1"/>
          <p:nvPr>
            <p:ph idx="4" type="body"/>
          </p:nvPr>
        </p:nvSpPr>
        <p:spPr>
          <a:xfrm>
            <a:off x="12611100" y="1200150"/>
            <a:ext cx="2590800" cy="3657600"/>
          </a:xfrm>
          <a:prstGeom prst="rect">
            <a:avLst/>
          </a:prstGeom>
          <a:solidFill>
            <a:schemeClr val="accent4"/>
          </a:solid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228600" lvl="0" marL="457200" marR="0" rtl="0" algn="l">
              <a:lnSpc>
                <a:spcPct val="100000"/>
              </a:lnSpc>
              <a:spcBef>
                <a:spcPts val="1200"/>
              </a:spcBef>
              <a:spcAft>
                <a:spcPts val="0"/>
              </a:spcAft>
              <a:buClr>
                <a:schemeClr val="accent2"/>
              </a:buClr>
              <a:buSzPts val="2800"/>
              <a:buFont typeface="Arial"/>
              <a:buNone/>
              <a:defRPr b="0" i="0" sz="1800" u="none" cap="none" strike="noStrike">
                <a:solidFill>
                  <a:schemeClr val="lt2"/>
                </a:solidFill>
                <a:latin typeface="Calibri"/>
                <a:ea typeface="Calibri"/>
                <a:cs typeface="Calibri"/>
                <a:sym typeface="Calibri"/>
              </a:defRPr>
            </a:lvl1pPr>
            <a:lvl2pPr indent="-228600" lvl="1" marL="914400" marR="0" rtl="0" algn="l">
              <a:lnSpc>
                <a:spcPct val="90000"/>
              </a:lnSpc>
              <a:spcBef>
                <a:spcPts val="300"/>
              </a:spcBef>
              <a:spcAft>
                <a:spcPts val="0"/>
              </a:spcAft>
              <a:buClr>
                <a:schemeClr val="accent2"/>
              </a:buClr>
              <a:buSzPts val="2400"/>
              <a:buFont typeface="Merriweather Sans"/>
              <a:buNone/>
              <a:defRPr b="0"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30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3pPr>
            <a:lvl4pPr indent="-228600" lvl="3" marL="18288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4pPr>
            <a:lvl5pPr indent="-228600" lvl="4" marL="22860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33" name="Google Shape;33;p6"/>
          <p:cNvSpPr txBox="1"/>
          <p:nvPr>
            <p:ph idx="5" type="body"/>
          </p:nvPr>
        </p:nvSpPr>
        <p:spPr>
          <a:xfrm>
            <a:off x="15621000" y="1200150"/>
            <a:ext cx="2590800" cy="3657600"/>
          </a:xfrm>
          <a:prstGeom prst="rect">
            <a:avLst/>
          </a:prstGeom>
          <a:solidFill>
            <a:schemeClr val="accent5"/>
          </a:solid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228600" lvl="0" marL="457200" marR="0" rtl="0" algn="l">
              <a:lnSpc>
                <a:spcPct val="100000"/>
              </a:lnSpc>
              <a:spcBef>
                <a:spcPts val="1200"/>
              </a:spcBef>
              <a:spcAft>
                <a:spcPts val="0"/>
              </a:spcAft>
              <a:buClr>
                <a:schemeClr val="accent2"/>
              </a:buClr>
              <a:buSzPts val="28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90000"/>
              </a:lnSpc>
              <a:spcBef>
                <a:spcPts val="300"/>
              </a:spcBef>
              <a:spcAft>
                <a:spcPts val="0"/>
              </a:spcAft>
              <a:buClr>
                <a:schemeClr val="accent2"/>
              </a:buClr>
              <a:buSzPts val="2400"/>
              <a:buFont typeface="Merriweather Sans"/>
              <a:buNone/>
              <a:defRPr b="0"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30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3pPr>
            <a:lvl4pPr indent="-228600" lvl="3" marL="18288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4pPr>
            <a:lvl5pPr indent="-228600" lvl="4" marL="22860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Quote 2">
    <p:spTree>
      <p:nvGrpSpPr>
        <p:cNvPr id="218" name="Shape 218"/>
        <p:cNvGrpSpPr/>
        <p:nvPr/>
      </p:nvGrpSpPr>
      <p:grpSpPr>
        <a:xfrm>
          <a:off x="0" y="0"/>
          <a:ext cx="0" cy="0"/>
          <a:chOff x="0" y="0"/>
          <a:chExt cx="0" cy="0"/>
        </a:xfrm>
      </p:grpSpPr>
      <p:sp>
        <p:nvSpPr>
          <p:cNvPr id="219" name="Google Shape;219;p53"/>
          <p:cNvSpPr txBox="1"/>
          <p:nvPr>
            <p:ph type="title"/>
          </p:nvPr>
        </p:nvSpPr>
        <p:spPr>
          <a:xfrm>
            <a:off x="284704" y="296079"/>
            <a:ext cx="7640100" cy="276900"/>
          </a:xfrm>
          <a:prstGeom prst="rect">
            <a:avLst/>
          </a:prstGeom>
          <a:noFill/>
          <a:ln>
            <a:noFill/>
          </a:ln>
        </p:spPr>
        <p:txBody>
          <a:bodyPr anchorCtr="0" anchor="ctr" bIns="91425" lIns="91425" spcFirstLastPara="1" rIns="91425" wrap="square" tIns="91425">
            <a:noAutofit/>
          </a:bodyPr>
          <a:lstStyle>
            <a:lvl1pPr lvl="0" rtl="0" algn="l">
              <a:lnSpc>
                <a:spcPct val="80000"/>
              </a:lnSpc>
              <a:spcBef>
                <a:spcPts val="0"/>
              </a:spcBef>
              <a:spcAft>
                <a:spcPts val="0"/>
              </a:spcAft>
              <a:buSzPts val="2800"/>
              <a:buNone/>
              <a:defRPr/>
            </a:lvl1pPr>
            <a:lvl2pPr lvl="1" rtl="0" algn="l">
              <a:lnSpc>
                <a:spcPct val="80000"/>
              </a:lnSpc>
              <a:spcBef>
                <a:spcPts val="0"/>
              </a:spcBef>
              <a:spcAft>
                <a:spcPts val="0"/>
              </a:spcAft>
              <a:buSzPts val="2800"/>
              <a:buNone/>
              <a:defRPr/>
            </a:lvl2pPr>
            <a:lvl3pPr lvl="2" rtl="0" algn="l">
              <a:lnSpc>
                <a:spcPct val="80000"/>
              </a:lnSpc>
              <a:spcBef>
                <a:spcPts val="0"/>
              </a:spcBef>
              <a:spcAft>
                <a:spcPts val="0"/>
              </a:spcAft>
              <a:buSzPts val="2800"/>
              <a:buNone/>
              <a:defRPr/>
            </a:lvl3pPr>
            <a:lvl4pPr lvl="3" rtl="0" algn="l">
              <a:lnSpc>
                <a:spcPct val="80000"/>
              </a:lnSpc>
              <a:spcBef>
                <a:spcPts val="0"/>
              </a:spcBef>
              <a:spcAft>
                <a:spcPts val="0"/>
              </a:spcAft>
              <a:buSzPts val="2800"/>
              <a:buNone/>
              <a:defRPr/>
            </a:lvl4pPr>
            <a:lvl5pPr lvl="4" rtl="0" algn="l">
              <a:lnSpc>
                <a:spcPct val="80000"/>
              </a:lnSpc>
              <a:spcBef>
                <a:spcPts val="0"/>
              </a:spcBef>
              <a:spcAft>
                <a:spcPts val="0"/>
              </a:spcAft>
              <a:buSzPts val="2800"/>
              <a:buNone/>
              <a:defRPr/>
            </a:lvl5pPr>
            <a:lvl6pPr lvl="5" marL="457200" rtl="0" algn="l">
              <a:lnSpc>
                <a:spcPct val="80000"/>
              </a:lnSpc>
              <a:spcBef>
                <a:spcPts val="0"/>
              </a:spcBef>
              <a:spcAft>
                <a:spcPts val="0"/>
              </a:spcAft>
              <a:buSzPts val="2800"/>
              <a:buNone/>
              <a:defRPr/>
            </a:lvl6pPr>
            <a:lvl7pPr lvl="6" marL="914400" rtl="0" algn="l">
              <a:lnSpc>
                <a:spcPct val="80000"/>
              </a:lnSpc>
              <a:spcBef>
                <a:spcPts val="0"/>
              </a:spcBef>
              <a:spcAft>
                <a:spcPts val="0"/>
              </a:spcAft>
              <a:buSzPts val="2800"/>
              <a:buNone/>
              <a:defRPr/>
            </a:lvl7pPr>
            <a:lvl8pPr lvl="7" marL="1371600" rtl="0" algn="l">
              <a:lnSpc>
                <a:spcPct val="80000"/>
              </a:lnSpc>
              <a:spcBef>
                <a:spcPts val="0"/>
              </a:spcBef>
              <a:spcAft>
                <a:spcPts val="0"/>
              </a:spcAft>
              <a:buSzPts val="2800"/>
              <a:buNone/>
              <a:defRPr/>
            </a:lvl8pPr>
            <a:lvl9pPr lvl="8" marL="1828800" rtl="0" algn="l">
              <a:lnSpc>
                <a:spcPct val="80000"/>
              </a:lnSpc>
              <a:spcBef>
                <a:spcPts val="0"/>
              </a:spcBef>
              <a:spcAft>
                <a:spcPts val="0"/>
              </a:spcAft>
              <a:buSzPts val="2800"/>
              <a:buNone/>
              <a:defRPr/>
            </a:lvl9pPr>
          </a:lstStyle>
          <a:p/>
        </p:txBody>
      </p:sp>
      <p:sp>
        <p:nvSpPr>
          <p:cNvPr id="220" name="Google Shape;220;p53"/>
          <p:cNvSpPr txBox="1"/>
          <p:nvPr>
            <p:ph idx="1" type="body"/>
          </p:nvPr>
        </p:nvSpPr>
        <p:spPr>
          <a:xfrm>
            <a:off x="304800" y="986550"/>
            <a:ext cx="8534400" cy="3871200"/>
          </a:xfrm>
          <a:prstGeom prst="rect">
            <a:avLst/>
          </a:prstGeom>
          <a:solidFill>
            <a:srgbClr val="B4A7D6"/>
          </a:solidFill>
          <a:ln>
            <a:noFill/>
          </a:ln>
        </p:spPr>
        <p:txBody>
          <a:bodyPr anchorCtr="0" anchor="t" bIns="91425" lIns="91425" spcFirstLastPara="1" rIns="91425" wrap="square" tIns="91425">
            <a:noAutofit/>
          </a:bodyPr>
          <a:lstStyle>
            <a:lvl1pPr indent="-228600" lvl="0" marL="457200" rtl="0" algn="ctr">
              <a:lnSpc>
                <a:spcPct val="100000"/>
              </a:lnSpc>
              <a:spcBef>
                <a:spcPts val="1200"/>
              </a:spcBef>
              <a:spcAft>
                <a:spcPts val="0"/>
              </a:spcAft>
              <a:buClr>
                <a:schemeClr val="lt1"/>
              </a:buClr>
              <a:buSzPts val="1800"/>
              <a:buFont typeface="Arial"/>
              <a:buNone/>
              <a:defRPr/>
            </a:lvl1pPr>
            <a:lvl2pPr indent="-228600" lvl="1" marL="914400" rtl="0" algn="ctr">
              <a:spcBef>
                <a:spcPts val="1600"/>
              </a:spcBef>
              <a:spcAft>
                <a:spcPts val="0"/>
              </a:spcAft>
              <a:buClr>
                <a:schemeClr val="lt1"/>
              </a:buClr>
              <a:buSzPts val="1400"/>
              <a:buFont typeface="Calibri"/>
              <a:buNone/>
              <a:defRPr/>
            </a:lvl2pPr>
            <a:lvl3pPr indent="-228600" lvl="2" marL="1371600" rtl="0" algn="ctr">
              <a:spcBef>
                <a:spcPts val="1600"/>
              </a:spcBef>
              <a:spcAft>
                <a:spcPts val="0"/>
              </a:spcAft>
              <a:buClr>
                <a:schemeClr val="lt1"/>
              </a:buClr>
              <a:buSzPts val="1400"/>
              <a:buFont typeface="Calibri"/>
              <a:buNone/>
              <a:defRPr/>
            </a:lvl3pPr>
            <a:lvl4pPr indent="-228600" lvl="3" marL="1828800" rtl="0" algn="ctr">
              <a:spcBef>
                <a:spcPts val="1600"/>
              </a:spcBef>
              <a:spcAft>
                <a:spcPts val="0"/>
              </a:spcAft>
              <a:buClr>
                <a:schemeClr val="lt1"/>
              </a:buClr>
              <a:buSzPts val="1400"/>
              <a:buFont typeface="Calibri"/>
              <a:buNone/>
              <a:defRPr/>
            </a:lvl4pPr>
            <a:lvl5pPr indent="-228600" lvl="4" marL="2286000" rtl="0" algn="ctr">
              <a:spcBef>
                <a:spcPts val="1600"/>
              </a:spcBef>
              <a:spcAft>
                <a:spcPts val="0"/>
              </a:spcAft>
              <a:buClr>
                <a:schemeClr val="lt1"/>
              </a:buClr>
              <a:buSzPts val="1400"/>
              <a:buFont typeface="Calibri"/>
              <a:buNone/>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cxnSp>
        <p:nvCxnSpPr>
          <p:cNvPr id="221" name="Google Shape;221;p53"/>
          <p:cNvCxnSpPr/>
          <p:nvPr/>
        </p:nvCxnSpPr>
        <p:spPr>
          <a:xfrm>
            <a:off x="-4800" y="0"/>
            <a:ext cx="9153600" cy="300"/>
          </a:xfrm>
          <a:prstGeom prst="straightConnector1">
            <a:avLst/>
          </a:prstGeom>
          <a:noFill/>
          <a:ln cap="flat" cmpd="sng" w="114300">
            <a:solidFill>
              <a:srgbClr val="01D7D0"/>
            </a:solidFill>
            <a:prstDash val="solid"/>
            <a:round/>
            <a:headEnd len="med" w="med" type="none"/>
            <a:tailEnd len="med" w="med"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ingle title and content">
  <p:cSld name="CUSTOM_1_1_1_1_3">
    <p:bg>
      <p:bgPr>
        <a:solidFill>
          <a:schemeClr val="lt1"/>
        </a:solidFill>
      </p:bgPr>
    </p:bg>
    <p:spTree>
      <p:nvGrpSpPr>
        <p:cNvPr id="222" name="Shape 222"/>
        <p:cNvGrpSpPr/>
        <p:nvPr/>
      </p:nvGrpSpPr>
      <p:grpSpPr>
        <a:xfrm>
          <a:off x="0" y="0"/>
          <a:ext cx="0" cy="0"/>
          <a:chOff x="0" y="0"/>
          <a:chExt cx="0" cy="0"/>
        </a:xfrm>
      </p:grpSpPr>
      <p:sp>
        <p:nvSpPr>
          <p:cNvPr id="223" name="Google Shape;223;p54"/>
          <p:cNvSpPr txBox="1"/>
          <p:nvPr>
            <p:ph type="title"/>
          </p:nvPr>
        </p:nvSpPr>
        <p:spPr>
          <a:xfrm>
            <a:off x="495300" y="307181"/>
            <a:ext cx="8107500" cy="52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224" name="Google Shape;224;p54"/>
          <p:cNvSpPr txBox="1"/>
          <p:nvPr>
            <p:ph idx="1" type="body"/>
          </p:nvPr>
        </p:nvSpPr>
        <p:spPr>
          <a:xfrm>
            <a:off x="485775" y="1051744"/>
            <a:ext cx="8107500" cy="34863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6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600"/>
              </a:spcBef>
              <a:spcAft>
                <a:spcPts val="1600"/>
              </a:spcAft>
              <a:buSzPts val="1200"/>
              <a:buFont typeface="Lato Light"/>
              <a:buChar char="■"/>
              <a:defRPr sz="1200">
                <a:latin typeface="Lato Light"/>
                <a:ea typeface="Lato Light"/>
                <a:cs typeface="Lato Light"/>
                <a:sym typeface="Lato Light"/>
              </a:defRPr>
            </a:lvl9pPr>
          </a:lstStyle>
          <a:p/>
        </p:txBody>
      </p:sp>
      <p:sp>
        <p:nvSpPr>
          <p:cNvPr id="225" name="Google Shape;225;p54"/>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6" name="Google Shape;226;p54"/>
          <p:cNvPicPr preferRelativeResize="0"/>
          <p:nvPr/>
        </p:nvPicPr>
        <p:blipFill>
          <a:blip r:embed="rId2">
            <a:alphaModFix/>
          </a:blip>
          <a:stretch>
            <a:fillRect/>
          </a:stretch>
        </p:blipFill>
        <p:spPr>
          <a:xfrm>
            <a:off x="8530575" y="4683901"/>
            <a:ext cx="308643" cy="314085"/>
          </a:xfrm>
          <a:prstGeom prst="rect">
            <a:avLst/>
          </a:prstGeom>
          <a:noFill/>
          <a:ln>
            <a:noFill/>
          </a:ln>
        </p:spPr>
      </p:pic>
      <p:sp>
        <p:nvSpPr>
          <p:cNvPr id="227" name="Google Shape;227;p54"/>
          <p:cNvSpPr txBox="1"/>
          <p:nvPr>
            <p:ph idx="12" type="sldNum"/>
          </p:nvPr>
        </p:nvSpPr>
        <p:spPr>
          <a:xfrm>
            <a:off x="8738875" y="4916925"/>
            <a:ext cx="405000" cy="226500"/>
          </a:xfrm>
          <a:prstGeom prst="rect">
            <a:avLst/>
          </a:prstGeom>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ingle title and content 1">
  <p:cSld name="CUSTOM_1_1_1_1_4">
    <p:bg>
      <p:bgPr>
        <a:solidFill>
          <a:schemeClr val="lt1"/>
        </a:solidFill>
      </p:bgPr>
    </p:bg>
    <p:spTree>
      <p:nvGrpSpPr>
        <p:cNvPr id="228" name="Shape 228"/>
        <p:cNvGrpSpPr/>
        <p:nvPr/>
      </p:nvGrpSpPr>
      <p:grpSpPr>
        <a:xfrm>
          <a:off x="0" y="0"/>
          <a:ext cx="0" cy="0"/>
          <a:chOff x="0" y="0"/>
          <a:chExt cx="0" cy="0"/>
        </a:xfrm>
      </p:grpSpPr>
      <p:sp>
        <p:nvSpPr>
          <p:cNvPr id="229" name="Google Shape;229;p55"/>
          <p:cNvSpPr txBox="1"/>
          <p:nvPr>
            <p:ph type="title"/>
          </p:nvPr>
        </p:nvSpPr>
        <p:spPr>
          <a:xfrm>
            <a:off x="495300" y="307181"/>
            <a:ext cx="8107500" cy="52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230" name="Google Shape;230;p55"/>
          <p:cNvSpPr txBox="1"/>
          <p:nvPr>
            <p:ph idx="1" type="body"/>
          </p:nvPr>
        </p:nvSpPr>
        <p:spPr>
          <a:xfrm>
            <a:off x="485775" y="1051744"/>
            <a:ext cx="8107500" cy="34863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6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6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600"/>
              </a:spcBef>
              <a:spcAft>
                <a:spcPts val="1600"/>
              </a:spcAft>
              <a:buSzPts val="1200"/>
              <a:buFont typeface="Lato Light"/>
              <a:buChar char="■"/>
              <a:defRPr sz="1200">
                <a:latin typeface="Lato Light"/>
                <a:ea typeface="Lato Light"/>
                <a:cs typeface="Lato Light"/>
                <a:sym typeface="Lato Light"/>
              </a:defRPr>
            </a:lvl9pPr>
          </a:lstStyle>
          <a:p/>
        </p:txBody>
      </p:sp>
      <p:sp>
        <p:nvSpPr>
          <p:cNvPr id="231" name="Google Shape;231;p55"/>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 name="Google Shape;232;p55"/>
          <p:cNvPicPr preferRelativeResize="0"/>
          <p:nvPr/>
        </p:nvPicPr>
        <p:blipFill>
          <a:blip r:embed="rId2">
            <a:alphaModFix/>
          </a:blip>
          <a:stretch>
            <a:fillRect/>
          </a:stretch>
        </p:blipFill>
        <p:spPr>
          <a:xfrm>
            <a:off x="8530575" y="4683901"/>
            <a:ext cx="231482" cy="235565"/>
          </a:xfrm>
          <a:prstGeom prst="rect">
            <a:avLst/>
          </a:prstGeom>
          <a:noFill/>
          <a:ln>
            <a:noFill/>
          </a:ln>
        </p:spPr>
      </p:pic>
      <p:sp>
        <p:nvSpPr>
          <p:cNvPr id="233" name="Google Shape;233;p55"/>
          <p:cNvSpPr txBox="1"/>
          <p:nvPr>
            <p:ph idx="12" type="sldNum"/>
          </p:nvPr>
        </p:nvSpPr>
        <p:spPr>
          <a:xfrm>
            <a:off x="8738875" y="4916925"/>
            <a:ext cx="405000" cy="226500"/>
          </a:xfrm>
          <a:prstGeom prst="rect">
            <a:avLst/>
          </a:prstGeom>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Photo Landscape">
  <p:cSld name="Bottom Photo Landscape">
    <p:spTree>
      <p:nvGrpSpPr>
        <p:cNvPr id="234" name="Shape 234"/>
        <p:cNvGrpSpPr/>
        <p:nvPr/>
      </p:nvGrpSpPr>
      <p:grpSpPr>
        <a:xfrm>
          <a:off x="0" y="0"/>
          <a:ext cx="0" cy="0"/>
          <a:chOff x="0" y="0"/>
          <a:chExt cx="0" cy="0"/>
        </a:xfrm>
      </p:grpSpPr>
      <p:sp>
        <p:nvSpPr>
          <p:cNvPr id="235" name="Google Shape;235;p56"/>
          <p:cNvSpPr txBox="1"/>
          <p:nvPr>
            <p:ph type="title"/>
          </p:nvPr>
        </p:nvSpPr>
        <p:spPr>
          <a:xfrm>
            <a:off x="284704" y="296079"/>
            <a:ext cx="7640100" cy="276900"/>
          </a:xfrm>
          <a:prstGeom prst="rect">
            <a:avLst/>
          </a:prstGeom>
          <a:noFill/>
          <a:ln>
            <a:noFill/>
          </a:ln>
        </p:spPr>
        <p:txBody>
          <a:bodyPr anchorCtr="0" anchor="ctr" bIns="91425" lIns="91425" spcFirstLastPara="1" rIns="91425" wrap="square" tIns="91425">
            <a:noAutofit/>
          </a:bodyPr>
          <a:lstStyle>
            <a:lvl1pPr lvl="0" rtl="0" algn="l">
              <a:lnSpc>
                <a:spcPct val="80000"/>
              </a:lnSpc>
              <a:spcBef>
                <a:spcPts val="0"/>
              </a:spcBef>
              <a:spcAft>
                <a:spcPts val="0"/>
              </a:spcAft>
              <a:buSzPts val="2800"/>
              <a:buNone/>
              <a:defRPr/>
            </a:lvl1pPr>
            <a:lvl2pPr lvl="1" rtl="0" algn="l">
              <a:lnSpc>
                <a:spcPct val="80000"/>
              </a:lnSpc>
              <a:spcBef>
                <a:spcPts val="0"/>
              </a:spcBef>
              <a:spcAft>
                <a:spcPts val="0"/>
              </a:spcAft>
              <a:buSzPts val="2800"/>
              <a:buNone/>
              <a:defRPr/>
            </a:lvl2pPr>
            <a:lvl3pPr lvl="2" rtl="0" algn="l">
              <a:lnSpc>
                <a:spcPct val="80000"/>
              </a:lnSpc>
              <a:spcBef>
                <a:spcPts val="0"/>
              </a:spcBef>
              <a:spcAft>
                <a:spcPts val="0"/>
              </a:spcAft>
              <a:buSzPts val="2800"/>
              <a:buNone/>
              <a:defRPr/>
            </a:lvl3pPr>
            <a:lvl4pPr lvl="3" rtl="0" algn="l">
              <a:lnSpc>
                <a:spcPct val="80000"/>
              </a:lnSpc>
              <a:spcBef>
                <a:spcPts val="0"/>
              </a:spcBef>
              <a:spcAft>
                <a:spcPts val="0"/>
              </a:spcAft>
              <a:buSzPts val="2800"/>
              <a:buNone/>
              <a:defRPr/>
            </a:lvl4pPr>
            <a:lvl5pPr lvl="4" rtl="0" algn="l">
              <a:lnSpc>
                <a:spcPct val="80000"/>
              </a:lnSpc>
              <a:spcBef>
                <a:spcPts val="0"/>
              </a:spcBef>
              <a:spcAft>
                <a:spcPts val="0"/>
              </a:spcAft>
              <a:buSzPts val="2800"/>
              <a:buNone/>
              <a:defRPr/>
            </a:lvl5pPr>
            <a:lvl6pPr lvl="5" marL="457200" rtl="0" algn="l">
              <a:lnSpc>
                <a:spcPct val="80000"/>
              </a:lnSpc>
              <a:spcBef>
                <a:spcPts val="0"/>
              </a:spcBef>
              <a:spcAft>
                <a:spcPts val="0"/>
              </a:spcAft>
              <a:buSzPts val="2800"/>
              <a:buNone/>
              <a:defRPr/>
            </a:lvl6pPr>
            <a:lvl7pPr lvl="6" marL="914400" rtl="0" algn="l">
              <a:lnSpc>
                <a:spcPct val="80000"/>
              </a:lnSpc>
              <a:spcBef>
                <a:spcPts val="0"/>
              </a:spcBef>
              <a:spcAft>
                <a:spcPts val="0"/>
              </a:spcAft>
              <a:buSzPts val="2800"/>
              <a:buNone/>
              <a:defRPr/>
            </a:lvl7pPr>
            <a:lvl8pPr lvl="7" marL="1371600" rtl="0" algn="l">
              <a:lnSpc>
                <a:spcPct val="80000"/>
              </a:lnSpc>
              <a:spcBef>
                <a:spcPts val="0"/>
              </a:spcBef>
              <a:spcAft>
                <a:spcPts val="0"/>
              </a:spcAft>
              <a:buSzPts val="2800"/>
              <a:buNone/>
              <a:defRPr/>
            </a:lvl8pPr>
            <a:lvl9pPr lvl="8" marL="1828800" rtl="0" algn="l">
              <a:lnSpc>
                <a:spcPct val="80000"/>
              </a:lnSpc>
              <a:spcBef>
                <a:spcPts val="0"/>
              </a:spcBef>
              <a:spcAft>
                <a:spcPts val="0"/>
              </a:spcAft>
              <a:buSzPts val="2800"/>
              <a:buNone/>
              <a:defRPr/>
            </a:lvl9pPr>
          </a:lstStyle>
          <a:p/>
        </p:txBody>
      </p:sp>
      <p:sp>
        <p:nvSpPr>
          <p:cNvPr id="236" name="Google Shape;236;p56"/>
          <p:cNvSpPr txBox="1"/>
          <p:nvPr>
            <p:ph idx="1" type="body"/>
          </p:nvPr>
        </p:nvSpPr>
        <p:spPr>
          <a:xfrm>
            <a:off x="301752" y="1200150"/>
            <a:ext cx="8458200" cy="805500"/>
          </a:xfrm>
          <a:prstGeom prst="rect">
            <a:avLst/>
          </a:prstGeom>
          <a:noFill/>
          <a:ln>
            <a:noFill/>
          </a:ln>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lnSpc>
                <a:spcPct val="90000"/>
              </a:lnSpc>
              <a:spcBef>
                <a:spcPts val="1600"/>
              </a:spcBef>
              <a:spcAft>
                <a:spcPts val="0"/>
              </a:spcAft>
              <a:buSzPts val="1400"/>
              <a:buChar char="○"/>
              <a:defRPr/>
            </a:lvl2pPr>
            <a:lvl3pPr indent="-317500" lvl="2" marL="1371600" rtl="0">
              <a:lnSpc>
                <a:spcPct val="90000"/>
              </a:lnSpc>
              <a:spcBef>
                <a:spcPts val="300"/>
              </a:spcBef>
              <a:spcAft>
                <a:spcPts val="0"/>
              </a:spcAft>
              <a:buSzPts val="1400"/>
              <a:buChar char="■"/>
              <a:defRPr/>
            </a:lvl3pPr>
            <a:lvl4pPr indent="-317500" lvl="3" marL="1828800" rtl="0">
              <a:lnSpc>
                <a:spcPct val="90000"/>
              </a:lnSpc>
              <a:spcBef>
                <a:spcPts val="3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7" name="Google Shape;237;p56"/>
          <p:cNvSpPr/>
          <p:nvPr>
            <p:ph idx="2" type="pic"/>
          </p:nvPr>
        </p:nvSpPr>
        <p:spPr>
          <a:xfrm>
            <a:off x="304800" y="2628900"/>
            <a:ext cx="8458200" cy="22974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Blank">
  <p:cSld name="CUSTOM_1">
    <p:spTree>
      <p:nvGrpSpPr>
        <p:cNvPr id="238" name="Shape 238"/>
        <p:cNvGrpSpPr/>
        <p:nvPr/>
      </p:nvGrpSpPr>
      <p:grpSpPr>
        <a:xfrm>
          <a:off x="0" y="0"/>
          <a:ext cx="0" cy="0"/>
          <a:chOff x="0" y="0"/>
          <a:chExt cx="0" cy="0"/>
        </a:xfrm>
      </p:grpSpPr>
      <p:sp>
        <p:nvSpPr>
          <p:cNvPr id="239" name="Google Shape;239;p57"/>
          <p:cNvSpPr/>
          <p:nvPr/>
        </p:nvSpPr>
        <p:spPr>
          <a:xfrm>
            <a:off x="0" y="-12244"/>
            <a:ext cx="9144000" cy="5143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57"/>
          <p:cNvSpPr txBox="1"/>
          <p:nvPr>
            <p:ph type="title"/>
          </p:nvPr>
        </p:nvSpPr>
        <p:spPr>
          <a:xfrm>
            <a:off x="284704" y="296079"/>
            <a:ext cx="7640100" cy="2769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41" name="Shape 241"/>
        <p:cNvGrpSpPr/>
        <p:nvPr/>
      </p:nvGrpSpPr>
      <p:grpSpPr>
        <a:xfrm>
          <a:off x="0" y="0"/>
          <a:ext cx="0" cy="0"/>
          <a:chOff x="0" y="0"/>
          <a:chExt cx="0" cy="0"/>
        </a:xfrm>
      </p:grpSpPr>
      <p:sp>
        <p:nvSpPr>
          <p:cNvPr id="242" name="Google Shape;242;p58"/>
          <p:cNvSpPr txBox="1"/>
          <p:nvPr>
            <p:ph type="title"/>
          </p:nvPr>
        </p:nvSpPr>
        <p:spPr>
          <a:xfrm>
            <a:off x="284704" y="296079"/>
            <a:ext cx="7640100" cy="276900"/>
          </a:xfrm>
          <a:prstGeom prst="rect">
            <a:avLst/>
          </a:prstGeom>
          <a:noFill/>
          <a:ln>
            <a:noFill/>
          </a:ln>
        </p:spPr>
        <p:txBody>
          <a:bodyPr anchorCtr="0" anchor="ctr" bIns="91425" lIns="91425" spcFirstLastPara="1" rIns="91425" wrap="square" tIns="91425">
            <a:noAutofit/>
          </a:bodyPr>
          <a:lstStyle>
            <a:lvl1pPr lvl="0" rtl="0" algn="l">
              <a:lnSpc>
                <a:spcPct val="80000"/>
              </a:lnSpc>
              <a:spcBef>
                <a:spcPts val="0"/>
              </a:spcBef>
              <a:spcAft>
                <a:spcPts val="0"/>
              </a:spcAft>
              <a:buSzPts val="2800"/>
              <a:buNone/>
              <a:defRPr/>
            </a:lvl1pPr>
            <a:lvl2pPr lvl="1" rtl="0" algn="l">
              <a:lnSpc>
                <a:spcPct val="80000"/>
              </a:lnSpc>
              <a:spcBef>
                <a:spcPts val="0"/>
              </a:spcBef>
              <a:spcAft>
                <a:spcPts val="0"/>
              </a:spcAft>
              <a:buSzPts val="2800"/>
              <a:buNone/>
              <a:defRPr/>
            </a:lvl2pPr>
            <a:lvl3pPr lvl="2" rtl="0" algn="l">
              <a:lnSpc>
                <a:spcPct val="80000"/>
              </a:lnSpc>
              <a:spcBef>
                <a:spcPts val="0"/>
              </a:spcBef>
              <a:spcAft>
                <a:spcPts val="0"/>
              </a:spcAft>
              <a:buSzPts val="2800"/>
              <a:buNone/>
              <a:defRPr/>
            </a:lvl3pPr>
            <a:lvl4pPr lvl="3" rtl="0" algn="l">
              <a:lnSpc>
                <a:spcPct val="80000"/>
              </a:lnSpc>
              <a:spcBef>
                <a:spcPts val="0"/>
              </a:spcBef>
              <a:spcAft>
                <a:spcPts val="0"/>
              </a:spcAft>
              <a:buSzPts val="2800"/>
              <a:buNone/>
              <a:defRPr/>
            </a:lvl4pPr>
            <a:lvl5pPr lvl="4" rtl="0" algn="l">
              <a:lnSpc>
                <a:spcPct val="80000"/>
              </a:lnSpc>
              <a:spcBef>
                <a:spcPts val="0"/>
              </a:spcBef>
              <a:spcAft>
                <a:spcPts val="0"/>
              </a:spcAft>
              <a:buSzPts val="2800"/>
              <a:buNone/>
              <a:defRPr/>
            </a:lvl5pPr>
            <a:lvl6pPr lvl="5" marL="457200" rtl="0" algn="l">
              <a:lnSpc>
                <a:spcPct val="80000"/>
              </a:lnSpc>
              <a:spcBef>
                <a:spcPts val="0"/>
              </a:spcBef>
              <a:spcAft>
                <a:spcPts val="0"/>
              </a:spcAft>
              <a:buSzPts val="2800"/>
              <a:buNone/>
              <a:defRPr/>
            </a:lvl6pPr>
            <a:lvl7pPr lvl="6" marL="914400" rtl="0" algn="l">
              <a:lnSpc>
                <a:spcPct val="80000"/>
              </a:lnSpc>
              <a:spcBef>
                <a:spcPts val="0"/>
              </a:spcBef>
              <a:spcAft>
                <a:spcPts val="0"/>
              </a:spcAft>
              <a:buSzPts val="2800"/>
              <a:buNone/>
              <a:defRPr/>
            </a:lvl7pPr>
            <a:lvl8pPr lvl="7" marL="1371600" rtl="0" algn="l">
              <a:lnSpc>
                <a:spcPct val="80000"/>
              </a:lnSpc>
              <a:spcBef>
                <a:spcPts val="0"/>
              </a:spcBef>
              <a:spcAft>
                <a:spcPts val="0"/>
              </a:spcAft>
              <a:buSzPts val="2800"/>
              <a:buNone/>
              <a:defRPr/>
            </a:lvl8pPr>
            <a:lvl9pPr lvl="8" marL="1828800" rtl="0" algn="l">
              <a:lnSpc>
                <a:spcPct val="80000"/>
              </a:lnSpc>
              <a:spcBef>
                <a:spcPts val="0"/>
              </a:spcBef>
              <a:spcAft>
                <a:spcPts val="0"/>
              </a:spcAft>
              <a:buSzPts val="2800"/>
              <a:buNone/>
              <a:defRPr/>
            </a:lvl9pPr>
          </a:lstStyle>
          <a:p/>
        </p:txBody>
      </p:sp>
      <p:sp>
        <p:nvSpPr>
          <p:cNvPr id="243" name="Google Shape;243;p58"/>
          <p:cNvSpPr txBox="1"/>
          <p:nvPr>
            <p:ph idx="1" type="body"/>
          </p:nvPr>
        </p:nvSpPr>
        <p:spPr>
          <a:xfrm>
            <a:off x="381000" y="1589596"/>
            <a:ext cx="4038600" cy="1096500"/>
          </a:xfrm>
          <a:prstGeom prst="rect">
            <a:avLst/>
          </a:prstGeom>
          <a:noFill/>
          <a:ln>
            <a:noFill/>
          </a:ln>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lnSpc>
                <a:spcPct val="90000"/>
              </a:lnSpc>
              <a:spcBef>
                <a:spcPts val="1600"/>
              </a:spcBef>
              <a:spcAft>
                <a:spcPts val="0"/>
              </a:spcAft>
              <a:buSzPts val="1400"/>
              <a:buChar char="○"/>
              <a:defRPr/>
            </a:lvl2pPr>
            <a:lvl3pPr indent="-317500" lvl="2" marL="1371600" rtl="0">
              <a:lnSpc>
                <a:spcPct val="90000"/>
              </a:lnSpc>
              <a:spcBef>
                <a:spcPts val="1600"/>
              </a:spcBef>
              <a:spcAft>
                <a:spcPts val="0"/>
              </a:spcAft>
              <a:buSzPts val="1400"/>
              <a:buChar char="■"/>
              <a:defRPr/>
            </a:lvl3pPr>
            <a:lvl4pPr indent="-317500" lvl="3" marL="1828800" rtl="0">
              <a:lnSpc>
                <a:spcPct val="90000"/>
              </a:lnSpc>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44" name="Google Shape;244;p58"/>
          <p:cNvSpPr txBox="1"/>
          <p:nvPr>
            <p:ph idx="2" type="body"/>
          </p:nvPr>
        </p:nvSpPr>
        <p:spPr>
          <a:xfrm>
            <a:off x="4712069" y="1589596"/>
            <a:ext cx="4029000" cy="1096500"/>
          </a:xfrm>
          <a:prstGeom prst="rect">
            <a:avLst/>
          </a:prstGeom>
          <a:noFill/>
          <a:ln>
            <a:noFill/>
          </a:ln>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lnSpc>
                <a:spcPct val="90000"/>
              </a:lnSpc>
              <a:spcBef>
                <a:spcPts val="1600"/>
              </a:spcBef>
              <a:spcAft>
                <a:spcPts val="0"/>
              </a:spcAft>
              <a:buSzPts val="1400"/>
              <a:buChar char="○"/>
              <a:defRPr/>
            </a:lvl2pPr>
            <a:lvl3pPr indent="-317500" lvl="2" marL="1371600" rtl="0">
              <a:lnSpc>
                <a:spcPct val="90000"/>
              </a:lnSpc>
              <a:spcBef>
                <a:spcPts val="1600"/>
              </a:spcBef>
              <a:spcAft>
                <a:spcPts val="0"/>
              </a:spcAft>
              <a:buSzPts val="1400"/>
              <a:buChar char="■"/>
              <a:defRPr/>
            </a:lvl3pPr>
            <a:lvl4pPr indent="-317500" lvl="3" marL="1828800" rtl="0">
              <a:lnSpc>
                <a:spcPct val="90000"/>
              </a:lnSpc>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45" name="Google Shape;245;p58"/>
          <p:cNvSpPr txBox="1"/>
          <p:nvPr>
            <p:ph idx="3" type="body"/>
          </p:nvPr>
        </p:nvSpPr>
        <p:spPr>
          <a:xfrm>
            <a:off x="381000" y="1200150"/>
            <a:ext cx="4038600" cy="377700"/>
          </a:xfrm>
          <a:prstGeom prst="rect">
            <a:avLst/>
          </a:prstGeom>
          <a:solidFill>
            <a:schemeClr val="accent2"/>
          </a:solidFill>
          <a:ln>
            <a:noFill/>
          </a:ln>
        </p:spPr>
        <p:txBody>
          <a:bodyPr anchorCtr="0" anchor="ctr" bIns="91425" lIns="91425" spcFirstLastPara="1" rIns="91425" wrap="square" tIns="91425">
            <a:noAutofit/>
          </a:bodyPr>
          <a:lstStyle>
            <a:lvl1pPr indent="-228600" lvl="0" marL="457200" rtl="0" algn="ctr">
              <a:spcBef>
                <a:spcPts val="0"/>
              </a:spcBef>
              <a:spcAft>
                <a:spcPts val="0"/>
              </a:spcAft>
              <a:buClr>
                <a:schemeClr val="lt1"/>
              </a:buClr>
              <a:buSzPts val="1800"/>
              <a:buFont typeface="Arial"/>
              <a:buNone/>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46" name="Google Shape;246;p58"/>
          <p:cNvSpPr txBox="1"/>
          <p:nvPr>
            <p:ph idx="4" type="body"/>
          </p:nvPr>
        </p:nvSpPr>
        <p:spPr>
          <a:xfrm>
            <a:off x="4712070" y="1200150"/>
            <a:ext cx="4050900" cy="377700"/>
          </a:xfrm>
          <a:prstGeom prst="rect">
            <a:avLst/>
          </a:prstGeom>
          <a:solidFill>
            <a:schemeClr val="accent2"/>
          </a:solidFill>
          <a:ln>
            <a:noFill/>
          </a:ln>
        </p:spPr>
        <p:txBody>
          <a:bodyPr anchorCtr="0" anchor="ctr" bIns="91425" lIns="91425" spcFirstLastPara="1" rIns="91425" wrap="square" tIns="91425">
            <a:noAutofit/>
          </a:bodyPr>
          <a:lstStyle>
            <a:lvl1pPr indent="-228600" lvl="0" marL="457200" rtl="0" algn="ctr">
              <a:spcBef>
                <a:spcPts val="0"/>
              </a:spcBef>
              <a:spcAft>
                <a:spcPts val="0"/>
              </a:spcAft>
              <a:buClr>
                <a:schemeClr val="lt1"/>
              </a:buClr>
              <a:buSzPts val="1800"/>
              <a:buFont typeface="Arial"/>
              <a:buNone/>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p:cSld name="Sidebar">
    <p:spTree>
      <p:nvGrpSpPr>
        <p:cNvPr id="247" name="Shape 247"/>
        <p:cNvGrpSpPr/>
        <p:nvPr/>
      </p:nvGrpSpPr>
      <p:grpSpPr>
        <a:xfrm>
          <a:off x="0" y="0"/>
          <a:ext cx="0" cy="0"/>
          <a:chOff x="0" y="0"/>
          <a:chExt cx="0" cy="0"/>
        </a:xfrm>
      </p:grpSpPr>
      <p:sp>
        <p:nvSpPr>
          <p:cNvPr id="248" name="Google Shape;248;p59"/>
          <p:cNvSpPr txBox="1"/>
          <p:nvPr>
            <p:ph type="title"/>
          </p:nvPr>
        </p:nvSpPr>
        <p:spPr>
          <a:xfrm>
            <a:off x="284704" y="249912"/>
            <a:ext cx="7640100" cy="369300"/>
          </a:xfrm>
          <a:prstGeom prst="rect">
            <a:avLst/>
          </a:prstGeom>
          <a:noFill/>
          <a:ln>
            <a:noFill/>
          </a:ln>
        </p:spPr>
        <p:txBody>
          <a:bodyPr anchorCtr="0" anchor="ctr" bIns="91425" lIns="91425" spcFirstLastPara="1" rIns="91425" wrap="square" tIns="91425">
            <a:noAutofit/>
          </a:bodyPr>
          <a:lstStyle>
            <a:lvl1pPr indent="0" lvl="0" marL="0" marR="0" rtl="0" algn="l">
              <a:lnSpc>
                <a:spcPct val="80000"/>
              </a:lnSpc>
              <a:spcBef>
                <a:spcPts val="0"/>
              </a:spcBef>
              <a:spcAft>
                <a:spcPts val="0"/>
              </a:spcAft>
              <a:buClr>
                <a:schemeClr val="accent1"/>
              </a:buClr>
              <a:buSzPts val="2800"/>
              <a:buFont typeface="Arial"/>
              <a:buNone/>
              <a:defRPr b="1" i="0" sz="3000" u="none" cap="none" strike="noStrike">
                <a:solidFill>
                  <a:schemeClr val="accent1"/>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28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28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28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28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28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28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28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2800"/>
              <a:buFont typeface="Arial"/>
              <a:buNone/>
              <a:defRPr b="1" i="0" sz="3000" u="none" cap="none" strike="noStrike">
                <a:solidFill>
                  <a:schemeClr val="lt1"/>
                </a:solidFill>
                <a:latin typeface="Arial"/>
                <a:ea typeface="Arial"/>
                <a:cs typeface="Arial"/>
                <a:sym typeface="Arial"/>
              </a:defRPr>
            </a:lvl9pPr>
          </a:lstStyle>
          <a:p/>
        </p:txBody>
      </p:sp>
      <p:sp>
        <p:nvSpPr>
          <p:cNvPr id="249" name="Google Shape;249;p59"/>
          <p:cNvSpPr txBox="1"/>
          <p:nvPr>
            <p:ph idx="1" type="body"/>
          </p:nvPr>
        </p:nvSpPr>
        <p:spPr>
          <a:xfrm>
            <a:off x="304800" y="1200150"/>
            <a:ext cx="5562600" cy="1812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20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355600" lvl="2" marL="13716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250" name="Google Shape;250;p59"/>
          <p:cNvSpPr txBox="1"/>
          <p:nvPr>
            <p:ph idx="2" type="body"/>
          </p:nvPr>
        </p:nvSpPr>
        <p:spPr>
          <a:xfrm>
            <a:off x="6096000" y="1200150"/>
            <a:ext cx="2590800" cy="3657600"/>
          </a:xfrm>
          <a:prstGeom prst="rect">
            <a:avLst/>
          </a:prstGeom>
          <a:solidFill>
            <a:schemeClr val="accent2"/>
          </a:solid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228600" lvl="0" marL="457200" marR="0" rtl="0" algn="l">
              <a:lnSpc>
                <a:spcPct val="100000"/>
              </a:lnSpc>
              <a:spcBef>
                <a:spcPts val="1200"/>
              </a:spcBef>
              <a:spcAft>
                <a:spcPts val="0"/>
              </a:spcAft>
              <a:buClr>
                <a:schemeClr val="accent2"/>
              </a:buClr>
              <a:buSzPts val="18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90000"/>
              </a:lnSpc>
              <a:spcBef>
                <a:spcPts val="30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30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3pPr>
            <a:lvl4pPr indent="-228600" lvl="3" marL="1828800" marR="0" rtl="0" algn="l">
              <a:lnSpc>
                <a:spcPct val="100000"/>
              </a:lnSpc>
              <a:spcBef>
                <a:spcPts val="36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4pPr>
            <a:lvl5pPr indent="-228600" lvl="4" marL="2286000" marR="0" rtl="0" algn="l">
              <a:lnSpc>
                <a:spcPct val="100000"/>
              </a:lnSpc>
              <a:spcBef>
                <a:spcPts val="36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251" name="Google Shape;251;p59"/>
          <p:cNvSpPr txBox="1"/>
          <p:nvPr>
            <p:ph idx="3" type="body"/>
          </p:nvPr>
        </p:nvSpPr>
        <p:spPr>
          <a:xfrm>
            <a:off x="9601200" y="1200150"/>
            <a:ext cx="2590800" cy="3657600"/>
          </a:xfrm>
          <a:prstGeom prst="rect">
            <a:avLst/>
          </a:prstGeom>
          <a:solidFill>
            <a:schemeClr val="accent3"/>
          </a:solid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228600" lvl="0" marL="457200" marR="0" rtl="0" algn="l">
              <a:lnSpc>
                <a:spcPct val="100000"/>
              </a:lnSpc>
              <a:spcBef>
                <a:spcPts val="1200"/>
              </a:spcBef>
              <a:spcAft>
                <a:spcPts val="0"/>
              </a:spcAft>
              <a:buClr>
                <a:schemeClr val="accent2"/>
              </a:buClr>
              <a:buSzPts val="18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90000"/>
              </a:lnSpc>
              <a:spcBef>
                <a:spcPts val="30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30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3pPr>
            <a:lvl4pPr indent="-228600" lvl="3" marL="1828800" marR="0" rtl="0" algn="l">
              <a:lnSpc>
                <a:spcPct val="100000"/>
              </a:lnSpc>
              <a:spcBef>
                <a:spcPts val="36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4pPr>
            <a:lvl5pPr indent="-228600" lvl="4" marL="2286000" marR="0" rtl="0" algn="l">
              <a:lnSpc>
                <a:spcPct val="100000"/>
              </a:lnSpc>
              <a:spcBef>
                <a:spcPts val="36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252" name="Google Shape;252;p59"/>
          <p:cNvSpPr txBox="1"/>
          <p:nvPr>
            <p:ph idx="4" type="body"/>
          </p:nvPr>
        </p:nvSpPr>
        <p:spPr>
          <a:xfrm>
            <a:off x="12611100" y="1200150"/>
            <a:ext cx="2590800" cy="3657600"/>
          </a:xfrm>
          <a:prstGeom prst="rect">
            <a:avLst/>
          </a:prstGeom>
          <a:solidFill>
            <a:schemeClr val="accent4"/>
          </a:solid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228600" lvl="0" marL="457200" marR="0" rtl="0" algn="l">
              <a:lnSpc>
                <a:spcPct val="100000"/>
              </a:lnSpc>
              <a:spcBef>
                <a:spcPts val="1200"/>
              </a:spcBef>
              <a:spcAft>
                <a:spcPts val="0"/>
              </a:spcAft>
              <a:buClr>
                <a:schemeClr val="accent2"/>
              </a:buClr>
              <a:buSzPts val="1800"/>
              <a:buFont typeface="Arial"/>
              <a:buNone/>
              <a:defRPr b="0" i="0" sz="1800" u="none" cap="none" strike="noStrike">
                <a:solidFill>
                  <a:schemeClr val="lt2"/>
                </a:solidFill>
                <a:latin typeface="Calibri"/>
                <a:ea typeface="Calibri"/>
                <a:cs typeface="Calibri"/>
                <a:sym typeface="Calibri"/>
              </a:defRPr>
            </a:lvl1pPr>
            <a:lvl2pPr indent="-228600" lvl="1" marL="914400" marR="0" rtl="0" algn="l">
              <a:lnSpc>
                <a:spcPct val="90000"/>
              </a:lnSpc>
              <a:spcBef>
                <a:spcPts val="30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30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3pPr>
            <a:lvl4pPr indent="-228600" lvl="3" marL="1828800" marR="0" rtl="0" algn="l">
              <a:lnSpc>
                <a:spcPct val="100000"/>
              </a:lnSpc>
              <a:spcBef>
                <a:spcPts val="36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4pPr>
            <a:lvl5pPr indent="-228600" lvl="4" marL="2286000" marR="0" rtl="0" algn="l">
              <a:lnSpc>
                <a:spcPct val="100000"/>
              </a:lnSpc>
              <a:spcBef>
                <a:spcPts val="36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253" name="Google Shape;253;p59"/>
          <p:cNvSpPr txBox="1"/>
          <p:nvPr>
            <p:ph idx="5" type="body"/>
          </p:nvPr>
        </p:nvSpPr>
        <p:spPr>
          <a:xfrm>
            <a:off x="15621000" y="1200150"/>
            <a:ext cx="2590800" cy="3657600"/>
          </a:xfrm>
          <a:prstGeom prst="rect">
            <a:avLst/>
          </a:prstGeom>
          <a:solidFill>
            <a:schemeClr val="accent5"/>
          </a:solid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228600" lvl="0" marL="457200" marR="0" rtl="0" algn="l">
              <a:lnSpc>
                <a:spcPct val="100000"/>
              </a:lnSpc>
              <a:spcBef>
                <a:spcPts val="1200"/>
              </a:spcBef>
              <a:spcAft>
                <a:spcPts val="0"/>
              </a:spcAft>
              <a:buClr>
                <a:schemeClr val="accent2"/>
              </a:buClr>
              <a:buSzPts val="18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90000"/>
              </a:lnSpc>
              <a:spcBef>
                <a:spcPts val="30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30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3pPr>
            <a:lvl4pPr indent="-228600" lvl="3" marL="1828800" marR="0" rtl="0" algn="l">
              <a:lnSpc>
                <a:spcPct val="100000"/>
              </a:lnSpc>
              <a:spcBef>
                <a:spcPts val="36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4pPr>
            <a:lvl5pPr indent="-228600" lvl="4" marL="2286000" marR="0" rtl="0" algn="l">
              <a:lnSpc>
                <a:spcPct val="100000"/>
              </a:lnSpc>
              <a:spcBef>
                <a:spcPts val="360"/>
              </a:spcBef>
              <a:spcAft>
                <a:spcPts val="0"/>
              </a:spcAft>
              <a:buClr>
                <a:schemeClr val="accent2"/>
              </a:buClr>
              <a:buSzPts val="1400"/>
              <a:buFont typeface="Merriweather Sans"/>
              <a:buNone/>
              <a:defRPr b="0" i="0" sz="18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ver page">
  <p:cSld name="CUSTOM">
    <p:bg>
      <p:bgPr>
        <a:solidFill>
          <a:srgbClr val="523096"/>
        </a:solidFill>
      </p:bgPr>
    </p:bg>
    <p:spTree>
      <p:nvGrpSpPr>
        <p:cNvPr id="257" name="Shape 257"/>
        <p:cNvGrpSpPr/>
        <p:nvPr/>
      </p:nvGrpSpPr>
      <p:grpSpPr>
        <a:xfrm>
          <a:off x="0" y="0"/>
          <a:ext cx="0" cy="0"/>
          <a:chOff x="0" y="0"/>
          <a:chExt cx="0" cy="0"/>
        </a:xfrm>
      </p:grpSpPr>
      <p:pic>
        <p:nvPicPr>
          <p:cNvPr id="258" name="Google Shape;258;p61"/>
          <p:cNvPicPr preferRelativeResize="0"/>
          <p:nvPr/>
        </p:nvPicPr>
        <p:blipFill>
          <a:blip r:embed="rId2">
            <a:alphaModFix/>
          </a:blip>
          <a:stretch>
            <a:fillRect/>
          </a:stretch>
        </p:blipFill>
        <p:spPr>
          <a:xfrm>
            <a:off x="552450" y="345487"/>
            <a:ext cx="1447799" cy="455024"/>
          </a:xfrm>
          <a:prstGeom prst="rect">
            <a:avLst/>
          </a:prstGeom>
          <a:noFill/>
          <a:ln>
            <a:noFill/>
          </a:ln>
        </p:spPr>
      </p:pic>
      <p:pic>
        <p:nvPicPr>
          <p:cNvPr descr="rocketship.png" id="259" name="Google Shape;259;p61"/>
          <p:cNvPicPr preferRelativeResize="0"/>
          <p:nvPr/>
        </p:nvPicPr>
        <p:blipFill>
          <a:blip r:embed="rId3">
            <a:alphaModFix amt="25000"/>
          </a:blip>
          <a:stretch>
            <a:fillRect/>
          </a:stretch>
        </p:blipFill>
        <p:spPr>
          <a:xfrm>
            <a:off x="6362975" y="3001969"/>
            <a:ext cx="2227594" cy="2266275"/>
          </a:xfrm>
          <a:prstGeom prst="rect">
            <a:avLst/>
          </a:prstGeom>
          <a:noFill/>
          <a:ln>
            <a:noFill/>
          </a:ln>
        </p:spPr>
      </p:pic>
      <p:sp>
        <p:nvSpPr>
          <p:cNvPr id="260" name="Google Shape;260;p61"/>
          <p:cNvSpPr txBox="1"/>
          <p:nvPr>
            <p:ph type="title"/>
          </p:nvPr>
        </p:nvSpPr>
        <p:spPr>
          <a:xfrm>
            <a:off x="552450" y="1871044"/>
            <a:ext cx="7937400" cy="507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000">
                <a:solidFill>
                  <a:schemeClr val="lt1"/>
                </a:solidFill>
              </a:defRPr>
            </a:lvl1pPr>
            <a:lvl2pPr lvl="1" rtl="0">
              <a:spcBef>
                <a:spcPts val="0"/>
              </a:spcBef>
              <a:spcAft>
                <a:spcPts val="0"/>
              </a:spcAft>
              <a:buNone/>
              <a:defRPr sz="3000">
                <a:solidFill>
                  <a:schemeClr val="lt1"/>
                </a:solidFill>
              </a:defRPr>
            </a:lvl2pPr>
            <a:lvl3pPr lvl="2" rtl="0">
              <a:spcBef>
                <a:spcPts val="0"/>
              </a:spcBef>
              <a:spcAft>
                <a:spcPts val="0"/>
              </a:spcAft>
              <a:buNone/>
              <a:defRPr sz="3000">
                <a:solidFill>
                  <a:schemeClr val="lt1"/>
                </a:solidFill>
              </a:defRPr>
            </a:lvl3pPr>
            <a:lvl4pPr lvl="3" rtl="0">
              <a:spcBef>
                <a:spcPts val="0"/>
              </a:spcBef>
              <a:spcAft>
                <a:spcPts val="0"/>
              </a:spcAft>
              <a:buNone/>
              <a:defRPr sz="3000">
                <a:solidFill>
                  <a:schemeClr val="lt1"/>
                </a:solidFill>
              </a:defRPr>
            </a:lvl4pPr>
            <a:lvl5pPr lvl="4" rtl="0">
              <a:spcBef>
                <a:spcPts val="0"/>
              </a:spcBef>
              <a:spcAft>
                <a:spcPts val="0"/>
              </a:spcAft>
              <a:buNone/>
              <a:defRPr sz="3000">
                <a:solidFill>
                  <a:schemeClr val="lt1"/>
                </a:solidFill>
              </a:defRPr>
            </a:lvl5pPr>
            <a:lvl6pPr lvl="5" rtl="0">
              <a:spcBef>
                <a:spcPts val="0"/>
              </a:spcBef>
              <a:spcAft>
                <a:spcPts val="0"/>
              </a:spcAft>
              <a:buNone/>
              <a:defRPr sz="3000">
                <a:solidFill>
                  <a:schemeClr val="lt1"/>
                </a:solidFill>
              </a:defRPr>
            </a:lvl6pPr>
            <a:lvl7pPr lvl="6" rtl="0">
              <a:spcBef>
                <a:spcPts val="0"/>
              </a:spcBef>
              <a:spcAft>
                <a:spcPts val="0"/>
              </a:spcAft>
              <a:buNone/>
              <a:defRPr sz="3000">
                <a:solidFill>
                  <a:schemeClr val="lt1"/>
                </a:solidFill>
              </a:defRPr>
            </a:lvl7pPr>
            <a:lvl8pPr lvl="7" rtl="0">
              <a:spcBef>
                <a:spcPts val="0"/>
              </a:spcBef>
              <a:spcAft>
                <a:spcPts val="0"/>
              </a:spcAft>
              <a:buNone/>
              <a:defRPr sz="3000">
                <a:solidFill>
                  <a:schemeClr val="lt1"/>
                </a:solidFill>
              </a:defRPr>
            </a:lvl8pPr>
            <a:lvl9pPr lvl="8" rtl="0">
              <a:spcBef>
                <a:spcPts val="0"/>
              </a:spcBef>
              <a:spcAft>
                <a:spcPts val="0"/>
              </a:spcAft>
              <a:buNone/>
              <a:defRPr sz="3000">
                <a:solidFill>
                  <a:schemeClr val="lt1"/>
                </a:solidFill>
              </a:defRPr>
            </a:lvl9pPr>
          </a:lstStyle>
          <a:p/>
        </p:txBody>
      </p:sp>
      <p:sp>
        <p:nvSpPr>
          <p:cNvPr id="261" name="Google Shape;261;p61"/>
          <p:cNvSpPr txBox="1"/>
          <p:nvPr>
            <p:ph idx="1" type="subTitle"/>
          </p:nvPr>
        </p:nvSpPr>
        <p:spPr>
          <a:xfrm>
            <a:off x="552450" y="2326781"/>
            <a:ext cx="79533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1"/>
                </a:solidFill>
                <a:latin typeface="Quicksand Light"/>
                <a:ea typeface="Quicksand Light"/>
                <a:cs typeface="Quicksand Light"/>
                <a:sym typeface="Quicksand Light"/>
              </a:defRPr>
            </a:lvl1pPr>
            <a:lvl2pPr lvl="1" rtl="0">
              <a:spcBef>
                <a:spcPts val="1000"/>
              </a:spcBef>
              <a:spcAft>
                <a:spcPts val="0"/>
              </a:spcAft>
              <a:buNone/>
              <a:defRPr>
                <a:solidFill>
                  <a:schemeClr val="lt1"/>
                </a:solidFill>
              </a:defRPr>
            </a:lvl2pPr>
            <a:lvl3pPr lvl="2" rtl="0">
              <a:spcBef>
                <a:spcPts val="1000"/>
              </a:spcBef>
              <a:spcAft>
                <a:spcPts val="0"/>
              </a:spcAft>
              <a:buNone/>
              <a:defRPr>
                <a:solidFill>
                  <a:schemeClr val="lt1"/>
                </a:solidFill>
              </a:defRPr>
            </a:lvl3pPr>
            <a:lvl4pPr lvl="3" rtl="0">
              <a:spcBef>
                <a:spcPts val="1000"/>
              </a:spcBef>
              <a:spcAft>
                <a:spcPts val="0"/>
              </a:spcAft>
              <a:buNone/>
              <a:defRPr>
                <a:solidFill>
                  <a:schemeClr val="lt1"/>
                </a:solidFill>
              </a:defRPr>
            </a:lvl4pPr>
            <a:lvl5pPr lvl="4" rtl="0">
              <a:spcBef>
                <a:spcPts val="1000"/>
              </a:spcBef>
              <a:spcAft>
                <a:spcPts val="0"/>
              </a:spcAft>
              <a:buNone/>
              <a:defRPr>
                <a:solidFill>
                  <a:schemeClr val="lt1"/>
                </a:solidFill>
              </a:defRPr>
            </a:lvl5pPr>
            <a:lvl6pPr lvl="5" rtl="0">
              <a:spcBef>
                <a:spcPts val="1000"/>
              </a:spcBef>
              <a:spcAft>
                <a:spcPts val="0"/>
              </a:spcAft>
              <a:buNone/>
              <a:defRPr>
                <a:solidFill>
                  <a:schemeClr val="lt1"/>
                </a:solidFill>
              </a:defRPr>
            </a:lvl6pPr>
            <a:lvl7pPr lvl="6" rtl="0">
              <a:spcBef>
                <a:spcPts val="1000"/>
              </a:spcBef>
              <a:spcAft>
                <a:spcPts val="0"/>
              </a:spcAft>
              <a:buNone/>
              <a:defRPr>
                <a:solidFill>
                  <a:schemeClr val="lt1"/>
                </a:solidFill>
              </a:defRPr>
            </a:lvl7pPr>
            <a:lvl8pPr lvl="7" rtl="0">
              <a:spcBef>
                <a:spcPts val="1000"/>
              </a:spcBef>
              <a:spcAft>
                <a:spcPts val="0"/>
              </a:spcAft>
              <a:buNone/>
              <a:defRPr>
                <a:solidFill>
                  <a:schemeClr val="lt1"/>
                </a:solidFill>
              </a:defRPr>
            </a:lvl8pPr>
            <a:lvl9pPr lvl="8" rtl="0">
              <a:spcBef>
                <a:spcPts val="1000"/>
              </a:spcBef>
              <a:spcAft>
                <a:spcPts val="1000"/>
              </a:spcAft>
              <a:buNone/>
              <a:defRPr>
                <a:solidFill>
                  <a:schemeClr val="lt1"/>
                </a:solidFill>
              </a:defRPr>
            </a:lvl9pPr>
          </a:lstStyle>
          <a:p/>
        </p:txBody>
      </p:sp>
      <p:sp>
        <p:nvSpPr>
          <p:cNvPr id="262" name="Google Shape;262;p61"/>
          <p:cNvSpPr txBox="1"/>
          <p:nvPr>
            <p:ph idx="2" type="subTitle"/>
          </p:nvPr>
        </p:nvSpPr>
        <p:spPr>
          <a:xfrm>
            <a:off x="595350" y="4585275"/>
            <a:ext cx="2674500" cy="330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EFEFEF"/>
                </a:solidFill>
                <a:latin typeface="Lato Hairline"/>
                <a:ea typeface="Lato Hairline"/>
                <a:cs typeface="Lato Hairline"/>
                <a:sym typeface="Lato Hairline"/>
              </a:defRPr>
            </a:lvl1pPr>
            <a:lvl2pPr lvl="1" rtl="0">
              <a:spcBef>
                <a:spcPts val="1000"/>
              </a:spcBef>
              <a:spcAft>
                <a:spcPts val="0"/>
              </a:spcAft>
              <a:buNone/>
              <a:defRPr sz="1400">
                <a:solidFill>
                  <a:srgbClr val="EFEFEF"/>
                </a:solidFill>
                <a:latin typeface="Lato Hairline"/>
                <a:ea typeface="Lato Hairline"/>
                <a:cs typeface="Lato Hairline"/>
                <a:sym typeface="Lato Hairline"/>
              </a:defRPr>
            </a:lvl2pPr>
            <a:lvl3pPr lvl="2" rtl="0">
              <a:spcBef>
                <a:spcPts val="1000"/>
              </a:spcBef>
              <a:spcAft>
                <a:spcPts val="0"/>
              </a:spcAft>
              <a:buNone/>
              <a:defRPr sz="1400">
                <a:solidFill>
                  <a:srgbClr val="EFEFEF"/>
                </a:solidFill>
                <a:latin typeface="Lato Hairline"/>
                <a:ea typeface="Lato Hairline"/>
                <a:cs typeface="Lato Hairline"/>
                <a:sym typeface="Lato Hairline"/>
              </a:defRPr>
            </a:lvl3pPr>
            <a:lvl4pPr lvl="3" rtl="0">
              <a:spcBef>
                <a:spcPts val="1000"/>
              </a:spcBef>
              <a:spcAft>
                <a:spcPts val="0"/>
              </a:spcAft>
              <a:buNone/>
              <a:defRPr sz="1400">
                <a:solidFill>
                  <a:srgbClr val="EFEFEF"/>
                </a:solidFill>
                <a:latin typeface="Lato Hairline"/>
                <a:ea typeface="Lato Hairline"/>
                <a:cs typeface="Lato Hairline"/>
                <a:sym typeface="Lato Hairline"/>
              </a:defRPr>
            </a:lvl4pPr>
            <a:lvl5pPr lvl="4" rtl="0">
              <a:spcBef>
                <a:spcPts val="1000"/>
              </a:spcBef>
              <a:spcAft>
                <a:spcPts val="0"/>
              </a:spcAft>
              <a:buNone/>
              <a:defRPr sz="1400">
                <a:solidFill>
                  <a:srgbClr val="EFEFEF"/>
                </a:solidFill>
                <a:latin typeface="Lato Hairline"/>
                <a:ea typeface="Lato Hairline"/>
                <a:cs typeface="Lato Hairline"/>
                <a:sym typeface="Lato Hairline"/>
              </a:defRPr>
            </a:lvl5pPr>
            <a:lvl6pPr lvl="5" rtl="0">
              <a:spcBef>
                <a:spcPts val="1000"/>
              </a:spcBef>
              <a:spcAft>
                <a:spcPts val="0"/>
              </a:spcAft>
              <a:buNone/>
              <a:defRPr sz="1400">
                <a:solidFill>
                  <a:srgbClr val="EFEFEF"/>
                </a:solidFill>
                <a:latin typeface="Lato Hairline"/>
                <a:ea typeface="Lato Hairline"/>
                <a:cs typeface="Lato Hairline"/>
                <a:sym typeface="Lato Hairline"/>
              </a:defRPr>
            </a:lvl6pPr>
            <a:lvl7pPr lvl="6" rtl="0">
              <a:spcBef>
                <a:spcPts val="1000"/>
              </a:spcBef>
              <a:spcAft>
                <a:spcPts val="0"/>
              </a:spcAft>
              <a:buNone/>
              <a:defRPr sz="1400">
                <a:solidFill>
                  <a:srgbClr val="EFEFEF"/>
                </a:solidFill>
                <a:latin typeface="Lato Hairline"/>
                <a:ea typeface="Lato Hairline"/>
                <a:cs typeface="Lato Hairline"/>
                <a:sym typeface="Lato Hairline"/>
              </a:defRPr>
            </a:lvl7pPr>
            <a:lvl8pPr lvl="7" rtl="0">
              <a:spcBef>
                <a:spcPts val="1000"/>
              </a:spcBef>
              <a:spcAft>
                <a:spcPts val="0"/>
              </a:spcAft>
              <a:buNone/>
              <a:defRPr sz="1400">
                <a:solidFill>
                  <a:srgbClr val="EFEFEF"/>
                </a:solidFill>
                <a:latin typeface="Lato Hairline"/>
                <a:ea typeface="Lato Hairline"/>
                <a:cs typeface="Lato Hairline"/>
                <a:sym typeface="Lato Hairline"/>
              </a:defRPr>
            </a:lvl8pPr>
            <a:lvl9pPr lvl="8" rtl="0">
              <a:spcBef>
                <a:spcPts val="1000"/>
              </a:spcBef>
              <a:spcAft>
                <a:spcPts val="1000"/>
              </a:spcAft>
              <a:buNone/>
              <a:defRPr sz="1400">
                <a:solidFill>
                  <a:srgbClr val="EFEFEF"/>
                </a:solidFill>
                <a:latin typeface="Lato Hairline"/>
                <a:ea typeface="Lato Hairline"/>
                <a:cs typeface="Lato Hairline"/>
                <a:sym typeface="Lato Hairli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About us boilerplate">
  <p:cSld name="CUSTOM_3">
    <p:spTree>
      <p:nvGrpSpPr>
        <p:cNvPr id="263" name="Shape 263"/>
        <p:cNvGrpSpPr/>
        <p:nvPr/>
      </p:nvGrpSpPr>
      <p:grpSpPr>
        <a:xfrm>
          <a:off x="0" y="0"/>
          <a:ext cx="0" cy="0"/>
          <a:chOff x="0" y="0"/>
          <a:chExt cx="0" cy="0"/>
        </a:xfrm>
      </p:grpSpPr>
      <p:sp>
        <p:nvSpPr>
          <p:cNvPr id="264" name="Google Shape;264;p62"/>
          <p:cNvSpPr/>
          <p:nvPr/>
        </p:nvSpPr>
        <p:spPr>
          <a:xfrm>
            <a:off x="3358150" y="3524231"/>
            <a:ext cx="5115300" cy="226500"/>
          </a:xfrm>
          <a:prstGeom prst="rect">
            <a:avLst/>
          </a:prstGeom>
          <a:solidFill>
            <a:srgbClr val="523096"/>
          </a:solidFill>
          <a:ln cap="flat" cmpd="sng" w="9525">
            <a:solidFill>
              <a:srgbClr val="5230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62"/>
          <p:cNvSpPr/>
          <p:nvPr/>
        </p:nvSpPr>
        <p:spPr>
          <a:xfrm>
            <a:off x="3358150" y="3835913"/>
            <a:ext cx="5335200" cy="226500"/>
          </a:xfrm>
          <a:prstGeom prst="rect">
            <a:avLst/>
          </a:prstGeom>
          <a:solidFill>
            <a:srgbClr val="523096"/>
          </a:solidFill>
          <a:ln cap="flat" cmpd="sng" w="9525">
            <a:solidFill>
              <a:srgbClr val="5230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62"/>
          <p:cNvSpPr/>
          <p:nvPr/>
        </p:nvSpPr>
        <p:spPr>
          <a:xfrm>
            <a:off x="3358150" y="4147594"/>
            <a:ext cx="4718700" cy="226500"/>
          </a:xfrm>
          <a:prstGeom prst="rect">
            <a:avLst/>
          </a:prstGeom>
          <a:solidFill>
            <a:srgbClr val="523096"/>
          </a:solidFill>
          <a:ln cap="flat" cmpd="sng" w="9525">
            <a:solidFill>
              <a:srgbClr val="5230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62"/>
          <p:cNvSpPr/>
          <p:nvPr/>
        </p:nvSpPr>
        <p:spPr>
          <a:xfrm>
            <a:off x="3358150" y="3212550"/>
            <a:ext cx="5202600" cy="226500"/>
          </a:xfrm>
          <a:prstGeom prst="rect">
            <a:avLst/>
          </a:prstGeom>
          <a:solidFill>
            <a:srgbClr val="523096"/>
          </a:solidFill>
          <a:ln cap="flat" cmpd="sng" w="9525">
            <a:solidFill>
              <a:srgbClr val="5230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62"/>
          <p:cNvSpPr txBox="1"/>
          <p:nvPr/>
        </p:nvSpPr>
        <p:spPr>
          <a:xfrm>
            <a:off x="3287300" y="510581"/>
            <a:ext cx="5273400" cy="273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666666"/>
                </a:solidFill>
                <a:latin typeface="Quicksand"/>
                <a:ea typeface="Quicksand"/>
                <a:cs typeface="Quicksand"/>
                <a:sym typeface="Quicksand"/>
              </a:rPr>
              <a:t>At Rocketship Public Schools, we believe in the infinite possibility of human potential.  We believe that every student deserves the right to dream, to discover, and to develop their unique potential.  And it is our responsibility and our privilege to unleash the potential inside every Rocketeer we serve. Our non-profit network of public elementary charter schools propels student achievement, develops exceptional educators, and partners with parents who enable high-quality public schools to thrive in their community. </a:t>
            </a:r>
            <a:endParaRPr sz="1700">
              <a:solidFill>
                <a:srgbClr val="666666"/>
              </a:solidFill>
              <a:latin typeface="Quicksand"/>
              <a:ea typeface="Quicksand"/>
              <a:cs typeface="Quicksand"/>
              <a:sym typeface="Quicksand"/>
            </a:endParaRPr>
          </a:p>
          <a:p>
            <a:pPr indent="0" lvl="0" marL="0" rtl="0" algn="l">
              <a:lnSpc>
                <a:spcPct val="115000"/>
              </a:lnSpc>
              <a:spcBef>
                <a:spcPts val="0"/>
              </a:spcBef>
              <a:spcAft>
                <a:spcPts val="0"/>
              </a:spcAft>
              <a:buNone/>
            </a:pPr>
            <a:r>
              <a:t/>
            </a:r>
            <a:endParaRPr sz="1700">
              <a:solidFill>
                <a:srgbClr val="666666"/>
              </a:solidFill>
              <a:latin typeface="Quicksand Light"/>
              <a:ea typeface="Quicksand Light"/>
              <a:cs typeface="Quicksand Light"/>
              <a:sym typeface="Quicksand Light"/>
            </a:endParaRPr>
          </a:p>
          <a:p>
            <a:pPr indent="0" lvl="0" marL="0" rtl="0" algn="l">
              <a:lnSpc>
                <a:spcPct val="115000"/>
              </a:lnSpc>
              <a:spcBef>
                <a:spcPts val="0"/>
              </a:spcBef>
              <a:spcAft>
                <a:spcPts val="0"/>
              </a:spcAft>
              <a:buNone/>
            </a:pPr>
            <a:r>
              <a:t/>
            </a:r>
            <a:endParaRPr sz="1700">
              <a:solidFill>
                <a:srgbClr val="FFFFFF"/>
              </a:solidFill>
              <a:highlight>
                <a:srgbClr val="523096"/>
              </a:highlight>
              <a:latin typeface="Quicksand Light"/>
              <a:ea typeface="Quicksand Light"/>
              <a:cs typeface="Quicksand Light"/>
              <a:sym typeface="Quicksand Light"/>
            </a:endParaRPr>
          </a:p>
        </p:txBody>
      </p:sp>
      <p:pic>
        <p:nvPicPr>
          <p:cNvPr id="269" name="Google Shape;269;p62"/>
          <p:cNvPicPr preferRelativeResize="0"/>
          <p:nvPr/>
        </p:nvPicPr>
        <p:blipFill rotWithShape="1">
          <a:blip r:embed="rId2">
            <a:alphaModFix/>
          </a:blip>
          <a:srcRect b="30269" l="6654" r="15693" t="0"/>
          <a:stretch/>
        </p:blipFill>
        <p:spPr>
          <a:xfrm>
            <a:off x="462200" y="535144"/>
            <a:ext cx="2310000" cy="1133100"/>
          </a:xfrm>
          <a:prstGeom prst="flowChartProcess">
            <a:avLst/>
          </a:prstGeom>
          <a:noFill/>
          <a:ln cap="flat" cmpd="sng" w="38100">
            <a:solidFill>
              <a:srgbClr val="523096"/>
            </a:solidFill>
            <a:prstDash val="solid"/>
            <a:round/>
            <a:headEnd len="sm" w="sm" type="none"/>
            <a:tailEnd len="sm" w="sm" type="none"/>
          </a:ln>
        </p:spPr>
      </p:pic>
      <p:pic>
        <p:nvPicPr>
          <p:cNvPr descr="Rocketship_MtDiabloVote-August2015-49.jpg" id="270" name="Google Shape;270;p62"/>
          <p:cNvPicPr preferRelativeResize="0"/>
          <p:nvPr/>
        </p:nvPicPr>
        <p:blipFill rotWithShape="1">
          <a:blip r:embed="rId3">
            <a:alphaModFix/>
          </a:blip>
          <a:srcRect b="11302" l="29610" r="16009" t="35979"/>
          <a:stretch/>
        </p:blipFill>
        <p:spPr>
          <a:xfrm>
            <a:off x="462238" y="3402038"/>
            <a:ext cx="2309926" cy="1112365"/>
          </a:xfrm>
          <a:prstGeom prst="rect">
            <a:avLst/>
          </a:prstGeom>
          <a:noFill/>
          <a:ln cap="flat" cmpd="sng" w="38100">
            <a:solidFill>
              <a:srgbClr val="FFA200"/>
            </a:solidFill>
            <a:prstDash val="solid"/>
            <a:round/>
            <a:headEnd len="sm" w="sm" type="none"/>
            <a:tailEnd len="sm" w="sm" type="none"/>
          </a:ln>
        </p:spPr>
      </p:pic>
      <p:pic>
        <p:nvPicPr>
          <p:cNvPr descr="Screen Shot 2017-10-12 at 11.38.52 AM.png" id="271" name="Google Shape;271;p62"/>
          <p:cNvPicPr preferRelativeResize="0"/>
          <p:nvPr/>
        </p:nvPicPr>
        <p:blipFill rotWithShape="1">
          <a:blip r:embed="rId4">
            <a:alphaModFix/>
          </a:blip>
          <a:srcRect b="13227" l="21899" r="0" t="27163"/>
          <a:stretch/>
        </p:blipFill>
        <p:spPr>
          <a:xfrm>
            <a:off x="462252" y="1944150"/>
            <a:ext cx="2309924" cy="1181982"/>
          </a:xfrm>
          <a:prstGeom prst="rect">
            <a:avLst/>
          </a:prstGeom>
          <a:noFill/>
          <a:ln cap="flat" cmpd="sng" w="38100">
            <a:solidFill>
              <a:srgbClr val="00D1CA"/>
            </a:solidFill>
            <a:prstDash val="solid"/>
            <a:round/>
            <a:headEnd len="sm" w="sm" type="none"/>
            <a:tailEnd len="sm" w="sm" type="none"/>
          </a:ln>
        </p:spPr>
      </p:pic>
      <p:sp>
        <p:nvSpPr>
          <p:cNvPr id="272" name="Google Shape;272;p62"/>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273" name="Google Shape;273;p62"/>
          <p:cNvSpPr txBox="1"/>
          <p:nvPr/>
        </p:nvSpPr>
        <p:spPr>
          <a:xfrm>
            <a:off x="3358150" y="3155794"/>
            <a:ext cx="5335200" cy="1474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2"/>
              </a:buClr>
              <a:buSzPts val="1100"/>
              <a:buFont typeface="Arial"/>
              <a:buNone/>
            </a:pPr>
            <a:r>
              <a:rPr lang="en" sz="1800">
                <a:solidFill>
                  <a:schemeClr val="lt1"/>
                </a:solidFill>
                <a:highlight>
                  <a:srgbClr val="523096"/>
                </a:highlight>
                <a:latin typeface="Quicksand Light"/>
                <a:ea typeface="Quicksand Light"/>
                <a:cs typeface="Quicksand Light"/>
                <a:sym typeface="Quicksand Light"/>
              </a:rPr>
              <a:t>We are a collective of parents, teachers, leaders, and students working together to transform the future for low-income communities. At Rocketship Public Schools, we are unleashing potential.  </a:t>
            </a:r>
            <a:endParaRPr/>
          </a:p>
        </p:txBody>
      </p:sp>
      <p:sp>
        <p:nvSpPr>
          <p:cNvPr id="274" name="Google Shape;274;p62"/>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5" name="Google Shape;275;p62"/>
          <p:cNvPicPr preferRelativeResize="0"/>
          <p:nvPr/>
        </p:nvPicPr>
        <p:blipFill>
          <a:blip r:embed="rId5">
            <a:alphaModFix/>
          </a:blip>
          <a:stretch>
            <a:fillRect/>
          </a:stretch>
        </p:blipFill>
        <p:spPr>
          <a:xfrm>
            <a:off x="8530575" y="4683901"/>
            <a:ext cx="411525" cy="41878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hree pillars boilerplate">
  <p:cSld name="CUSTOM_4">
    <p:spTree>
      <p:nvGrpSpPr>
        <p:cNvPr id="276" name="Shape 276"/>
        <p:cNvGrpSpPr/>
        <p:nvPr/>
      </p:nvGrpSpPr>
      <p:grpSpPr>
        <a:xfrm>
          <a:off x="0" y="0"/>
          <a:ext cx="0" cy="0"/>
          <a:chOff x="0" y="0"/>
          <a:chExt cx="0" cy="0"/>
        </a:xfrm>
      </p:grpSpPr>
      <p:sp>
        <p:nvSpPr>
          <p:cNvPr id="277" name="Google Shape;277;p63"/>
          <p:cNvSpPr txBox="1"/>
          <p:nvPr/>
        </p:nvSpPr>
        <p:spPr>
          <a:xfrm>
            <a:off x="445350" y="1215281"/>
            <a:ext cx="2697300" cy="3080100"/>
          </a:xfrm>
          <a:prstGeom prst="rect">
            <a:avLst/>
          </a:prstGeom>
          <a:solidFill>
            <a:srgbClr val="523096"/>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rgbClr val="523096"/>
              </a:solidFill>
              <a:latin typeface="Lato Light"/>
              <a:ea typeface="Lato Light"/>
              <a:cs typeface="Lato Light"/>
              <a:sym typeface="Lato Light"/>
            </a:endParaRPr>
          </a:p>
        </p:txBody>
      </p:sp>
      <p:sp>
        <p:nvSpPr>
          <p:cNvPr id="278" name="Google Shape;278;p63"/>
          <p:cNvSpPr txBox="1"/>
          <p:nvPr/>
        </p:nvSpPr>
        <p:spPr>
          <a:xfrm>
            <a:off x="5992225" y="1211269"/>
            <a:ext cx="2697300" cy="3080100"/>
          </a:xfrm>
          <a:prstGeom prst="rect">
            <a:avLst/>
          </a:prstGeom>
          <a:solidFill>
            <a:srgbClr val="FFA200"/>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rgbClr val="FFFFFF"/>
              </a:solidFill>
              <a:latin typeface="Lato Light"/>
              <a:ea typeface="Lato Light"/>
              <a:cs typeface="Lato Light"/>
              <a:sym typeface="Lato Light"/>
            </a:endParaRPr>
          </a:p>
          <a:p>
            <a:pPr indent="0" lvl="0" marL="0" rtl="0" algn="l">
              <a:lnSpc>
                <a:spcPct val="115000"/>
              </a:lnSpc>
              <a:spcBef>
                <a:spcPts val="0"/>
              </a:spcBef>
              <a:spcAft>
                <a:spcPts val="0"/>
              </a:spcAft>
              <a:buNone/>
            </a:pPr>
            <a:r>
              <a:t/>
            </a:r>
            <a:endParaRPr sz="1600">
              <a:solidFill>
                <a:srgbClr val="FFFFFF"/>
              </a:solidFill>
              <a:latin typeface="Lato Light"/>
              <a:ea typeface="Lato Light"/>
              <a:cs typeface="Lato Light"/>
              <a:sym typeface="Lato Light"/>
            </a:endParaRPr>
          </a:p>
        </p:txBody>
      </p:sp>
      <p:sp>
        <p:nvSpPr>
          <p:cNvPr id="279" name="Google Shape;279;p63"/>
          <p:cNvSpPr txBox="1"/>
          <p:nvPr/>
        </p:nvSpPr>
        <p:spPr>
          <a:xfrm>
            <a:off x="3213775" y="1211269"/>
            <a:ext cx="2697300" cy="3080100"/>
          </a:xfrm>
          <a:prstGeom prst="rect">
            <a:avLst/>
          </a:prstGeom>
          <a:solidFill>
            <a:srgbClr val="00D1CA"/>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rgbClr val="01D7D0"/>
              </a:solidFill>
              <a:latin typeface="Lato Light"/>
              <a:ea typeface="Lato Light"/>
              <a:cs typeface="Lato Light"/>
              <a:sym typeface="Lato Light"/>
            </a:endParaRPr>
          </a:p>
        </p:txBody>
      </p:sp>
      <p:sp>
        <p:nvSpPr>
          <p:cNvPr id="280" name="Google Shape;280;p63"/>
          <p:cNvSpPr txBox="1"/>
          <p:nvPr/>
        </p:nvSpPr>
        <p:spPr>
          <a:xfrm>
            <a:off x="429575" y="2727150"/>
            <a:ext cx="2697300" cy="1212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FFFFFF"/>
                </a:solidFill>
                <a:latin typeface="Lato Light"/>
                <a:ea typeface="Lato Light"/>
                <a:cs typeface="Lato Light"/>
                <a:sym typeface="Lato Light"/>
              </a:rPr>
              <a:t>Tailoring instruction, content, learning experience, </a:t>
            </a:r>
            <a:br>
              <a:rPr lang="en">
                <a:solidFill>
                  <a:srgbClr val="FFFFFF"/>
                </a:solidFill>
                <a:latin typeface="Lato Light"/>
                <a:ea typeface="Lato Light"/>
                <a:cs typeface="Lato Light"/>
                <a:sym typeface="Lato Light"/>
              </a:rPr>
            </a:br>
            <a:r>
              <a:rPr lang="en">
                <a:solidFill>
                  <a:srgbClr val="FFFFFF"/>
                </a:solidFill>
                <a:latin typeface="Lato Light"/>
                <a:ea typeface="Lato Light"/>
                <a:cs typeface="Lato Light"/>
                <a:sym typeface="Lato Light"/>
              </a:rPr>
              <a:t>and pace to unleash the </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rgbClr val="000000"/>
              </a:buClr>
              <a:buSzPts val="1100"/>
              <a:buFont typeface="Arial"/>
              <a:buNone/>
            </a:pPr>
            <a:r>
              <a:rPr lang="en">
                <a:solidFill>
                  <a:srgbClr val="FFFFFF"/>
                </a:solidFill>
                <a:latin typeface="Lato Light"/>
                <a:ea typeface="Lato Light"/>
                <a:cs typeface="Lato Light"/>
                <a:sym typeface="Lato Light"/>
              </a:rPr>
              <a:t>potential of every student.</a:t>
            </a:r>
            <a:endParaRPr>
              <a:solidFill>
                <a:srgbClr val="FFFFFF"/>
              </a:solidFill>
              <a:latin typeface="Lato Light"/>
              <a:ea typeface="Lato Light"/>
              <a:cs typeface="Lato Light"/>
              <a:sym typeface="Lato Light"/>
            </a:endParaRPr>
          </a:p>
          <a:p>
            <a:pPr indent="0" lvl="0" marL="0" rtl="0" algn="l">
              <a:lnSpc>
                <a:spcPct val="115000"/>
              </a:lnSpc>
              <a:spcBef>
                <a:spcPts val="0"/>
              </a:spcBef>
              <a:spcAft>
                <a:spcPts val="0"/>
              </a:spcAft>
              <a:buClr>
                <a:srgbClr val="000000"/>
              </a:buClr>
              <a:buSzPts val="1100"/>
              <a:buFont typeface="Arial"/>
              <a:buNone/>
            </a:pPr>
            <a:r>
              <a:t/>
            </a:r>
            <a:endParaRPr>
              <a:solidFill>
                <a:srgbClr val="FFFFFF"/>
              </a:solidFill>
              <a:latin typeface="Lato Light"/>
              <a:ea typeface="Lato Light"/>
              <a:cs typeface="Lato Light"/>
              <a:sym typeface="Lato Light"/>
            </a:endParaRPr>
          </a:p>
        </p:txBody>
      </p:sp>
      <p:sp>
        <p:nvSpPr>
          <p:cNvPr id="281" name="Google Shape;281;p63"/>
          <p:cNvSpPr txBox="1"/>
          <p:nvPr/>
        </p:nvSpPr>
        <p:spPr>
          <a:xfrm>
            <a:off x="3223675" y="2727150"/>
            <a:ext cx="2687400" cy="1217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FFFFFF"/>
                </a:solidFill>
                <a:latin typeface="Lato Light"/>
                <a:ea typeface="Lato Light"/>
                <a:cs typeface="Lato Light"/>
                <a:sym typeface="Lato Light"/>
              </a:rPr>
              <a:t>Investing in the growth and development of every team member to unleash their full potential in the classroom and beyond.</a:t>
            </a:r>
            <a:endParaRPr/>
          </a:p>
        </p:txBody>
      </p:sp>
      <p:sp>
        <p:nvSpPr>
          <p:cNvPr id="282" name="Google Shape;282;p63"/>
          <p:cNvSpPr txBox="1"/>
          <p:nvPr/>
        </p:nvSpPr>
        <p:spPr>
          <a:xfrm>
            <a:off x="5992225" y="2727150"/>
            <a:ext cx="2697300" cy="121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FFFFFF"/>
                </a:solidFill>
                <a:latin typeface="Lato Light"/>
                <a:ea typeface="Lato Light"/>
                <a:cs typeface="Lato Light"/>
                <a:sym typeface="Lato Light"/>
              </a:rPr>
              <a:t>Unleashing the power of parents to champion their children’s education, demand political attention, hold leaders accountable, and enable high-quality public schools to thrive in their community.</a:t>
            </a:r>
            <a:endParaRPr/>
          </a:p>
        </p:txBody>
      </p:sp>
      <p:pic>
        <p:nvPicPr>
          <p:cNvPr id="283" name="Google Shape;283;p63"/>
          <p:cNvPicPr preferRelativeResize="0"/>
          <p:nvPr/>
        </p:nvPicPr>
        <p:blipFill>
          <a:blip r:embed="rId2">
            <a:alphaModFix/>
          </a:blip>
          <a:stretch>
            <a:fillRect/>
          </a:stretch>
        </p:blipFill>
        <p:spPr>
          <a:xfrm>
            <a:off x="1337452" y="1442800"/>
            <a:ext cx="661144" cy="822589"/>
          </a:xfrm>
          <a:prstGeom prst="rect">
            <a:avLst/>
          </a:prstGeom>
          <a:noFill/>
          <a:ln>
            <a:noFill/>
          </a:ln>
        </p:spPr>
      </p:pic>
      <p:pic>
        <p:nvPicPr>
          <p:cNvPr id="284" name="Google Shape;284;p63"/>
          <p:cNvPicPr preferRelativeResize="0"/>
          <p:nvPr/>
        </p:nvPicPr>
        <p:blipFill>
          <a:blip r:embed="rId3">
            <a:alphaModFix/>
          </a:blip>
          <a:stretch>
            <a:fillRect/>
          </a:stretch>
        </p:blipFill>
        <p:spPr>
          <a:xfrm>
            <a:off x="6905875" y="1488788"/>
            <a:ext cx="769519" cy="730613"/>
          </a:xfrm>
          <a:prstGeom prst="rect">
            <a:avLst/>
          </a:prstGeom>
          <a:noFill/>
          <a:ln>
            <a:noFill/>
          </a:ln>
        </p:spPr>
      </p:pic>
      <p:sp>
        <p:nvSpPr>
          <p:cNvPr id="285" name="Google Shape;285;p63"/>
          <p:cNvSpPr txBox="1"/>
          <p:nvPr/>
        </p:nvSpPr>
        <p:spPr>
          <a:xfrm>
            <a:off x="435325" y="2385844"/>
            <a:ext cx="2697300" cy="37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lang="en" sz="1800">
                <a:solidFill>
                  <a:srgbClr val="FFFFFF"/>
                </a:solidFill>
                <a:latin typeface="Quicksand Light"/>
                <a:ea typeface="Quicksand Light"/>
                <a:cs typeface="Quicksand Light"/>
                <a:sym typeface="Quicksand Light"/>
              </a:rPr>
              <a:t>Personalized Learning</a:t>
            </a:r>
            <a:endParaRPr sz="1800">
              <a:latin typeface="Quicksand Light"/>
              <a:ea typeface="Quicksand Light"/>
              <a:cs typeface="Quicksand Light"/>
              <a:sym typeface="Quicksand Light"/>
            </a:endParaRPr>
          </a:p>
        </p:txBody>
      </p:sp>
      <p:sp>
        <p:nvSpPr>
          <p:cNvPr id="286" name="Google Shape;286;p63"/>
          <p:cNvSpPr txBox="1"/>
          <p:nvPr/>
        </p:nvSpPr>
        <p:spPr>
          <a:xfrm>
            <a:off x="3213775" y="2385844"/>
            <a:ext cx="2697300" cy="37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FFFFFF"/>
                </a:solidFill>
                <a:latin typeface="Quicksand Light"/>
                <a:ea typeface="Quicksand Light"/>
                <a:cs typeface="Quicksand Light"/>
                <a:sym typeface="Quicksand Light"/>
              </a:rPr>
              <a:t>Talent Development</a:t>
            </a:r>
            <a:endParaRPr sz="1800">
              <a:latin typeface="Quicksand Light"/>
              <a:ea typeface="Quicksand Light"/>
              <a:cs typeface="Quicksand Light"/>
              <a:sym typeface="Quicksand Light"/>
            </a:endParaRPr>
          </a:p>
        </p:txBody>
      </p:sp>
      <p:sp>
        <p:nvSpPr>
          <p:cNvPr id="287" name="Google Shape;287;p63"/>
          <p:cNvSpPr txBox="1"/>
          <p:nvPr/>
        </p:nvSpPr>
        <p:spPr>
          <a:xfrm>
            <a:off x="5992225" y="2385844"/>
            <a:ext cx="2687400" cy="37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FFFFFF"/>
                </a:solidFill>
                <a:latin typeface="Quicksand Light"/>
                <a:ea typeface="Quicksand Light"/>
                <a:cs typeface="Quicksand Light"/>
                <a:sym typeface="Quicksand Light"/>
              </a:rPr>
              <a:t>Parent Power</a:t>
            </a:r>
            <a:endParaRPr sz="1800">
              <a:latin typeface="Quicksand Light"/>
              <a:ea typeface="Quicksand Light"/>
              <a:cs typeface="Quicksand Light"/>
              <a:sym typeface="Quicksand Light"/>
            </a:endParaRPr>
          </a:p>
        </p:txBody>
      </p:sp>
      <p:sp>
        <p:nvSpPr>
          <p:cNvPr id="288" name="Google Shape;288;p63"/>
          <p:cNvSpPr txBox="1"/>
          <p:nvPr/>
        </p:nvSpPr>
        <p:spPr>
          <a:xfrm>
            <a:off x="349075" y="184913"/>
            <a:ext cx="5318700" cy="3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23096"/>
                </a:solidFill>
                <a:latin typeface="Quicksand"/>
                <a:ea typeface="Quicksand"/>
                <a:cs typeface="Quicksand"/>
                <a:sym typeface="Quicksand"/>
              </a:rPr>
              <a:t>The Rocketship Approach</a:t>
            </a:r>
            <a:endParaRPr>
              <a:solidFill>
                <a:srgbClr val="523096"/>
              </a:solidFill>
              <a:latin typeface="Quicksand"/>
              <a:ea typeface="Quicksand"/>
              <a:cs typeface="Quicksand"/>
              <a:sym typeface="Quicksand"/>
            </a:endParaRPr>
          </a:p>
        </p:txBody>
      </p:sp>
      <p:sp>
        <p:nvSpPr>
          <p:cNvPr id="289" name="Google Shape;289;p63"/>
          <p:cNvSpPr txBox="1"/>
          <p:nvPr/>
        </p:nvSpPr>
        <p:spPr>
          <a:xfrm>
            <a:off x="325575" y="390356"/>
            <a:ext cx="8394900" cy="3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523096"/>
                </a:solidFill>
                <a:latin typeface="Quicksand Light"/>
                <a:ea typeface="Quicksand Light"/>
                <a:cs typeface="Quicksand Light"/>
                <a:sym typeface="Quicksand Light"/>
              </a:rPr>
              <a:t>Transformational Public Schools Built on Three Pillars</a:t>
            </a:r>
            <a:endParaRPr sz="2400">
              <a:solidFill>
                <a:srgbClr val="523096"/>
              </a:solidFill>
              <a:latin typeface="Quicksand Light"/>
              <a:ea typeface="Quicksand Light"/>
              <a:cs typeface="Quicksand Light"/>
              <a:sym typeface="Quicksand Light"/>
            </a:endParaRPr>
          </a:p>
        </p:txBody>
      </p:sp>
      <p:pic>
        <p:nvPicPr>
          <p:cNvPr id="290" name="Google Shape;290;p63"/>
          <p:cNvPicPr preferRelativeResize="0"/>
          <p:nvPr/>
        </p:nvPicPr>
        <p:blipFill>
          <a:blip r:embed="rId4">
            <a:alphaModFix/>
          </a:blip>
          <a:stretch>
            <a:fillRect/>
          </a:stretch>
        </p:blipFill>
        <p:spPr>
          <a:xfrm>
            <a:off x="8530575" y="4683901"/>
            <a:ext cx="411525" cy="418780"/>
          </a:xfrm>
          <a:prstGeom prst="rect">
            <a:avLst/>
          </a:prstGeom>
          <a:noFill/>
          <a:ln>
            <a:noFill/>
          </a:ln>
        </p:spPr>
      </p:pic>
      <p:sp>
        <p:nvSpPr>
          <p:cNvPr id="291" name="Google Shape;291;p63"/>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pic>
        <p:nvPicPr>
          <p:cNvPr descr="TalentDevelopmentv3.png" id="292" name="Google Shape;292;p63"/>
          <p:cNvPicPr preferRelativeResize="0"/>
          <p:nvPr/>
        </p:nvPicPr>
        <p:blipFill rotWithShape="1">
          <a:blip r:embed="rId5">
            <a:alphaModFix/>
          </a:blip>
          <a:srcRect b="6349" l="22892" r="22898" t="8760"/>
          <a:stretch/>
        </p:blipFill>
        <p:spPr>
          <a:xfrm>
            <a:off x="4172836" y="1485984"/>
            <a:ext cx="761327" cy="822601"/>
          </a:xfrm>
          <a:prstGeom prst="rect">
            <a:avLst/>
          </a:prstGeom>
          <a:noFill/>
          <a:ln>
            <a:noFill/>
          </a:ln>
        </p:spPr>
      </p:pic>
      <p:sp>
        <p:nvSpPr>
          <p:cNvPr id="293" name="Google Shape;293;p63"/>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Quote 1">
    <p:spTree>
      <p:nvGrpSpPr>
        <p:cNvPr id="34" name="Shape 34"/>
        <p:cNvGrpSpPr/>
        <p:nvPr/>
      </p:nvGrpSpPr>
      <p:grpSpPr>
        <a:xfrm>
          <a:off x="0" y="0"/>
          <a:ext cx="0" cy="0"/>
          <a:chOff x="0" y="0"/>
          <a:chExt cx="0" cy="0"/>
        </a:xfrm>
      </p:grpSpPr>
      <p:sp>
        <p:nvSpPr>
          <p:cNvPr id="35" name="Google Shape;35;p7"/>
          <p:cNvSpPr txBox="1"/>
          <p:nvPr>
            <p:ph type="title"/>
          </p:nvPr>
        </p:nvSpPr>
        <p:spPr>
          <a:xfrm>
            <a:off x="284704" y="249912"/>
            <a:ext cx="7640100" cy="369300"/>
          </a:xfrm>
          <a:prstGeom prst="rect">
            <a:avLst/>
          </a:prstGeom>
          <a:noFill/>
          <a:ln>
            <a:noFill/>
          </a:ln>
        </p:spPr>
        <p:txBody>
          <a:bodyPr anchorCtr="0" anchor="ctr" bIns="91425" lIns="91425" spcFirstLastPara="1" rIns="91425" wrap="square" tIns="91425">
            <a:noAutofit/>
          </a:bodyPr>
          <a:lstStyle>
            <a:lvl1pPr indent="0" lvl="0" marL="0" marR="0" rtl="0" algn="l">
              <a:lnSpc>
                <a:spcPct val="80000"/>
              </a:lnSpc>
              <a:spcBef>
                <a:spcPts val="0"/>
              </a:spcBef>
              <a:spcAft>
                <a:spcPts val="0"/>
              </a:spcAft>
              <a:buClr>
                <a:schemeClr val="accent1"/>
              </a:buClr>
              <a:buSzPts val="1400"/>
              <a:buFont typeface="Arial"/>
              <a:buNone/>
              <a:defRPr b="1" i="0" sz="3000" u="none" cap="none" strike="noStrike">
                <a:solidFill>
                  <a:schemeClr val="accent1"/>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9pPr>
          </a:lstStyle>
          <a:p/>
        </p:txBody>
      </p:sp>
      <p:sp>
        <p:nvSpPr>
          <p:cNvPr id="36" name="Google Shape;36;p7"/>
          <p:cNvSpPr txBox="1"/>
          <p:nvPr>
            <p:ph idx="1" type="body"/>
          </p:nvPr>
        </p:nvSpPr>
        <p:spPr>
          <a:xfrm>
            <a:off x="304800" y="1200150"/>
            <a:ext cx="8534400" cy="3657600"/>
          </a:xfrm>
          <a:prstGeom prst="rect">
            <a:avLst/>
          </a:prstGeom>
          <a:solidFill>
            <a:schemeClr val="accent2"/>
          </a:solidFill>
          <a:ln>
            <a:noFill/>
          </a:ln>
          <a:effectLst>
            <a:outerShdw blurRad="50799" rotWithShape="0" algn="tl" dir="2700000" dist="38100">
              <a:srgbClr val="000000">
                <a:alpha val="40000"/>
              </a:srgbClr>
            </a:outerShdw>
          </a:effectLst>
        </p:spPr>
        <p:txBody>
          <a:bodyPr anchorCtr="0" anchor="t" bIns="91425" lIns="91425" spcFirstLastPara="1" rIns="91425" wrap="square" tIns="91425">
            <a:noAutofit/>
          </a:bodyPr>
          <a:lstStyle>
            <a:lvl1pPr indent="-228600" lvl="0" marL="457200" marR="0" rtl="0" algn="l">
              <a:lnSpc>
                <a:spcPct val="100000"/>
              </a:lnSpc>
              <a:spcBef>
                <a:spcPts val="1200"/>
              </a:spcBef>
              <a:spcAft>
                <a:spcPts val="0"/>
              </a:spcAft>
              <a:buClr>
                <a:schemeClr val="accent2"/>
              </a:buClr>
              <a:buSzPts val="2800"/>
              <a:buFont typeface="Arial"/>
              <a:buNone/>
              <a:defRPr b="1" i="0" sz="3000" u="none" cap="none" strike="noStrike">
                <a:solidFill>
                  <a:schemeClr val="lt1"/>
                </a:solidFill>
                <a:latin typeface="Arial"/>
                <a:ea typeface="Arial"/>
                <a:cs typeface="Arial"/>
                <a:sym typeface="Arial"/>
              </a:defRPr>
            </a:lvl1pPr>
            <a:lvl2pPr indent="-228600" lvl="1" marL="914400" marR="0" rtl="0" algn="l">
              <a:lnSpc>
                <a:spcPct val="90000"/>
              </a:lnSpc>
              <a:spcBef>
                <a:spcPts val="300"/>
              </a:spcBef>
              <a:spcAft>
                <a:spcPts val="0"/>
              </a:spcAft>
              <a:buClr>
                <a:schemeClr val="accent2"/>
              </a:buClr>
              <a:buSzPts val="2400"/>
              <a:buFont typeface="Merriweather Sans"/>
              <a:buNone/>
              <a:defRPr b="0"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30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3pPr>
            <a:lvl4pPr indent="-228600" lvl="3" marL="18288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4pPr>
            <a:lvl5pPr indent="-228600" lvl="4" marL="2286000" marR="0" rtl="0" algn="l">
              <a:lnSpc>
                <a:spcPct val="100000"/>
              </a:lnSpc>
              <a:spcBef>
                <a:spcPts val="360"/>
              </a:spcBef>
              <a:spcAft>
                <a:spcPts val="0"/>
              </a:spcAft>
              <a:buClr>
                <a:schemeClr val="accent2"/>
              </a:buClr>
              <a:buSzPts val="2000"/>
              <a:buFont typeface="Merriweather Sans"/>
              <a:buNone/>
              <a:defRPr b="0" i="0" sz="18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Transition slide - photo version">
  <p:cSld name="CUSTOM_1_1">
    <p:bg>
      <p:bgPr>
        <a:solidFill>
          <a:srgbClr val="FFFFFF"/>
        </a:solidFill>
      </p:bgPr>
    </p:bg>
    <p:spTree>
      <p:nvGrpSpPr>
        <p:cNvPr id="294" name="Shape 294"/>
        <p:cNvGrpSpPr/>
        <p:nvPr/>
      </p:nvGrpSpPr>
      <p:grpSpPr>
        <a:xfrm>
          <a:off x="0" y="0"/>
          <a:ext cx="0" cy="0"/>
          <a:chOff x="0" y="0"/>
          <a:chExt cx="0" cy="0"/>
        </a:xfrm>
      </p:grpSpPr>
      <p:pic>
        <p:nvPicPr>
          <p:cNvPr id="295" name="Google Shape;295;p64"/>
          <p:cNvPicPr preferRelativeResize="0"/>
          <p:nvPr/>
        </p:nvPicPr>
        <p:blipFill>
          <a:blip r:embed="rId2">
            <a:alphaModFix/>
          </a:blip>
          <a:stretch>
            <a:fillRect/>
          </a:stretch>
        </p:blipFill>
        <p:spPr>
          <a:xfrm>
            <a:off x="8530575" y="4683901"/>
            <a:ext cx="411525" cy="418780"/>
          </a:xfrm>
          <a:prstGeom prst="rect">
            <a:avLst/>
          </a:prstGeom>
          <a:noFill/>
          <a:ln>
            <a:noFill/>
          </a:ln>
        </p:spPr>
      </p:pic>
      <p:sp>
        <p:nvSpPr>
          <p:cNvPr id="296" name="Google Shape;296;p64"/>
          <p:cNvSpPr txBox="1"/>
          <p:nvPr>
            <p:ph idx="1" type="subTitle"/>
          </p:nvPr>
        </p:nvSpPr>
        <p:spPr>
          <a:xfrm>
            <a:off x="595350" y="390919"/>
            <a:ext cx="7953300" cy="705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atin typeface="Quicksand Light"/>
                <a:ea typeface="Quicksand Light"/>
                <a:cs typeface="Quicksand Light"/>
                <a:sym typeface="Quicksand Light"/>
              </a:defRPr>
            </a:lvl1pPr>
            <a:lvl2pPr lvl="1" rtl="0" algn="ctr">
              <a:spcBef>
                <a:spcPts val="1000"/>
              </a:spcBef>
              <a:spcAft>
                <a:spcPts val="0"/>
              </a:spcAft>
              <a:buNone/>
              <a:defRPr sz="2400">
                <a:latin typeface="Quicksand Light"/>
                <a:ea typeface="Quicksand Light"/>
                <a:cs typeface="Quicksand Light"/>
                <a:sym typeface="Quicksand Light"/>
              </a:defRPr>
            </a:lvl2pPr>
            <a:lvl3pPr lvl="2" rtl="0" algn="ctr">
              <a:spcBef>
                <a:spcPts val="1000"/>
              </a:spcBef>
              <a:spcAft>
                <a:spcPts val="0"/>
              </a:spcAft>
              <a:buNone/>
              <a:defRPr sz="2400">
                <a:latin typeface="Quicksand Light"/>
                <a:ea typeface="Quicksand Light"/>
                <a:cs typeface="Quicksand Light"/>
                <a:sym typeface="Quicksand Light"/>
              </a:defRPr>
            </a:lvl3pPr>
            <a:lvl4pPr lvl="3" rtl="0" algn="ctr">
              <a:spcBef>
                <a:spcPts val="1000"/>
              </a:spcBef>
              <a:spcAft>
                <a:spcPts val="0"/>
              </a:spcAft>
              <a:buNone/>
              <a:defRPr sz="2400">
                <a:latin typeface="Quicksand Light"/>
                <a:ea typeface="Quicksand Light"/>
                <a:cs typeface="Quicksand Light"/>
                <a:sym typeface="Quicksand Light"/>
              </a:defRPr>
            </a:lvl4pPr>
            <a:lvl5pPr lvl="4" rtl="0" algn="ctr">
              <a:spcBef>
                <a:spcPts val="1000"/>
              </a:spcBef>
              <a:spcAft>
                <a:spcPts val="0"/>
              </a:spcAft>
              <a:buNone/>
              <a:defRPr sz="2400">
                <a:latin typeface="Quicksand Light"/>
                <a:ea typeface="Quicksand Light"/>
                <a:cs typeface="Quicksand Light"/>
                <a:sym typeface="Quicksand Light"/>
              </a:defRPr>
            </a:lvl5pPr>
            <a:lvl6pPr lvl="5" rtl="0" algn="ctr">
              <a:spcBef>
                <a:spcPts val="1000"/>
              </a:spcBef>
              <a:spcAft>
                <a:spcPts val="0"/>
              </a:spcAft>
              <a:buNone/>
              <a:defRPr sz="2400">
                <a:latin typeface="Quicksand Light"/>
                <a:ea typeface="Quicksand Light"/>
                <a:cs typeface="Quicksand Light"/>
                <a:sym typeface="Quicksand Light"/>
              </a:defRPr>
            </a:lvl6pPr>
            <a:lvl7pPr lvl="6" rtl="0" algn="ctr">
              <a:spcBef>
                <a:spcPts val="1000"/>
              </a:spcBef>
              <a:spcAft>
                <a:spcPts val="0"/>
              </a:spcAft>
              <a:buNone/>
              <a:defRPr sz="2400">
                <a:latin typeface="Quicksand Light"/>
                <a:ea typeface="Quicksand Light"/>
                <a:cs typeface="Quicksand Light"/>
                <a:sym typeface="Quicksand Light"/>
              </a:defRPr>
            </a:lvl7pPr>
            <a:lvl8pPr lvl="7" rtl="0" algn="ctr">
              <a:spcBef>
                <a:spcPts val="1000"/>
              </a:spcBef>
              <a:spcAft>
                <a:spcPts val="0"/>
              </a:spcAft>
              <a:buNone/>
              <a:defRPr sz="2400">
                <a:latin typeface="Quicksand Light"/>
                <a:ea typeface="Quicksand Light"/>
                <a:cs typeface="Quicksand Light"/>
                <a:sym typeface="Quicksand Light"/>
              </a:defRPr>
            </a:lvl8pPr>
            <a:lvl9pPr lvl="8" rtl="0" algn="ctr">
              <a:spcBef>
                <a:spcPts val="1000"/>
              </a:spcBef>
              <a:spcAft>
                <a:spcPts val="1000"/>
              </a:spcAft>
              <a:buNone/>
              <a:defRPr sz="2400">
                <a:latin typeface="Quicksand Light"/>
                <a:ea typeface="Quicksand Light"/>
                <a:cs typeface="Quicksand Light"/>
                <a:sym typeface="Quicksand Light"/>
              </a:defRPr>
            </a:lvl9pPr>
          </a:lstStyle>
          <a:p/>
        </p:txBody>
      </p:sp>
      <p:sp>
        <p:nvSpPr>
          <p:cNvPr id="297" name="Google Shape;297;p64"/>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298" name="Google Shape;298;p64"/>
          <p:cNvSpPr txBox="1"/>
          <p:nvPr/>
        </p:nvSpPr>
        <p:spPr>
          <a:xfrm>
            <a:off x="3064350" y="1869019"/>
            <a:ext cx="3015300" cy="12891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5B5B5B"/>
                </a:solidFill>
                <a:latin typeface="Lato Light"/>
                <a:ea typeface="Lato Light"/>
                <a:cs typeface="Lato Light"/>
                <a:sym typeface="Lato Light"/>
              </a:rPr>
              <a:t> </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rPr lang="en" sz="1800">
                <a:solidFill>
                  <a:srgbClr val="5B5B5B"/>
                </a:solidFill>
                <a:latin typeface="Lato Light"/>
                <a:ea typeface="Lato Light"/>
                <a:cs typeface="Lato Light"/>
                <a:sym typeface="Lato Light"/>
              </a:rPr>
              <a:t>[ insert image here]</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please add purple border color</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with 4px border weight </a:t>
            </a:r>
            <a:endParaRPr>
              <a:solidFill>
                <a:srgbClr val="5B5B5B"/>
              </a:solidFill>
              <a:latin typeface="Lato Light"/>
              <a:ea typeface="Lato Light"/>
              <a:cs typeface="Lato Light"/>
              <a:sym typeface="Lato Light"/>
            </a:endParaRPr>
          </a:p>
        </p:txBody>
      </p:sp>
      <p:sp>
        <p:nvSpPr>
          <p:cNvPr id="299" name="Google Shape;299;p64"/>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Transition slide - teal">
  <p:cSld name="CUSTOM_1_1_2">
    <p:bg>
      <p:bgPr>
        <a:solidFill>
          <a:srgbClr val="00D1CA"/>
        </a:solidFill>
      </p:bgPr>
    </p:bg>
    <p:spTree>
      <p:nvGrpSpPr>
        <p:cNvPr id="300" name="Shape 300"/>
        <p:cNvGrpSpPr/>
        <p:nvPr/>
      </p:nvGrpSpPr>
      <p:grpSpPr>
        <a:xfrm>
          <a:off x="0" y="0"/>
          <a:ext cx="0" cy="0"/>
          <a:chOff x="0" y="0"/>
          <a:chExt cx="0" cy="0"/>
        </a:xfrm>
      </p:grpSpPr>
      <p:sp>
        <p:nvSpPr>
          <p:cNvPr id="301" name="Google Shape;301;p65"/>
          <p:cNvSpPr txBox="1"/>
          <p:nvPr>
            <p:ph type="title"/>
          </p:nvPr>
        </p:nvSpPr>
        <p:spPr>
          <a:xfrm>
            <a:off x="550800" y="1961906"/>
            <a:ext cx="8023500" cy="3936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3000">
                <a:solidFill>
                  <a:schemeClr val="lt1"/>
                </a:solidFill>
                <a:latin typeface="Quicksand Light"/>
                <a:ea typeface="Quicksand Light"/>
                <a:cs typeface="Quicksand Light"/>
                <a:sym typeface="Quicksand Light"/>
              </a:defRPr>
            </a:lvl1pPr>
            <a:lvl2pPr lvl="1" rtl="0">
              <a:spcBef>
                <a:spcPts val="0"/>
              </a:spcBef>
              <a:spcAft>
                <a:spcPts val="0"/>
              </a:spcAft>
              <a:buNone/>
              <a:defRPr b="0" sz="3000">
                <a:latin typeface="Quicksand Light"/>
                <a:ea typeface="Quicksand Light"/>
                <a:cs typeface="Quicksand Light"/>
                <a:sym typeface="Quicksand Light"/>
              </a:defRPr>
            </a:lvl2pPr>
            <a:lvl3pPr lvl="2" rtl="0">
              <a:spcBef>
                <a:spcPts val="0"/>
              </a:spcBef>
              <a:spcAft>
                <a:spcPts val="0"/>
              </a:spcAft>
              <a:buNone/>
              <a:defRPr b="0" sz="3000">
                <a:latin typeface="Quicksand Light"/>
                <a:ea typeface="Quicksand Light"/>
                <a:cs typeface="Quicksand Light"/>
                <a:sym typeface="Quicksand Light"/>
              </a:defRPr>
            </a:lvl3pPr>
            <a:lvl4pPr lvl="3" rtl="0">
              <a:spcBef>
                <a:spcPts val="0"/>
              </a:spcBef>
              <a:spcAft>
                <a:spcPts val="0"/>
              </a:spcAft>
              <a:buNone/>
              <a:defRPr b="0" sz="3000">
                <a:latin typeface="Quicksand Light"/>
                <a:ea typeface="Quicksand Light"/>
                <a:cs typeface="Quicksand Light"/>
                <a:sym typeface="Quicksand Light"/>
              </a:defRPr>
            </a:lvl4pPr>
            <a:lvl5pPr lvl="4" rtl="0">
              <a:spcBef>
                <a:spcPts val="0"/>
              </a:spcBef>
              <a:spcAft>
                <a:spcPts val="0"/>
              </a:spcAft>
              <a:buNone/>
              <a:defRPr b="0" sz="3000">
                <a:latin typeface="Quicksand Light"/>
                <a:ea typeface="Quicksand Light"/>
                <a:cs typeface="Quicksand Light"/>
                <a:sym typeface="Quicksand Light"/>
              </a:defRPr>
            </a:lvl5pPr>
            <a:lvl6pPr lvl="5" rtl="0">
              <a:spcBef>
                <a:spcPts val="0"/>
              </a:spcBef>
              <a:spcAft>
                <a:spcPts val="0"/>
              </a:spcAft>
              <a:buNone/>
              <a:defRPr b="0" sz="3000">
                <a:latin typeface="Quicksand Light"/>
                <a:ea typeface="Quicksand Light"/>
                <a:cs typeface="Quicksand Light"/>
                <a:sym typeface="Quicksand Light"/>
              </a:defRPr>
            </a:lvl6pPr>
            <a:lvl7pPr lvl="6" rtl="0">
              <a:spcBef>
                <a:spcPts val="0"/>
              </a:spcBef>
              <a:spcAft>
                <a:spcPts val="0"/>
              </a:spcAft>
              <a:buNone/>
              <a:defRPr b="0" sz="3000">
                <a:latin typeface="Quicksand Light"/>
                <a:ea typeface="Quicksand Light"/>
                <a:cs typeface="Quicksand Light"/>
                <a:sym typeface="Quicksand Light"/>
              </a:defRPr>
            </a:lvl7pPr>
            <a:lvl8pPr lvl="7" rtl="0">
              <a:spcBef>
                <a:spcPts val="0"/>
              </a:spcBef>
              <a:spcAft>
                <a:spcPts val="0"/>
              </a:spcAft>
              <a:buNone/>
              <a:defRPr b="0" sz="3000">
                <a:latin typeface="Quicksand Light"/>
                <a:ea typeface="Quicksand Light"/>
                <a:cs typeface="Quicksand Light"/>
                <a:sym typeface="Quicksand Light"/>
              </a:defRPr>
            </a:lvl8pPr>
            <a:lvl9pPr lvl="8" rtl="0">
              <a:spcBef>
                <a:spcPts val="0"/>
              </a:spcBef>
              <a:spcAft>
                <a:spcPts val="0"/>
              </a:spcAft>
              <a:buNone/>
              <a:defRPr b="0" sz="3000">
                <a:latin typeface="Quicksand Light"/>
                <a:ea typeface="Quicksand Light"/>
                <a:cs typeface="Quicksand Light"/>
                <a:sym typeface="Quicksand Light"/>
              </a:defRPr>
            </a:lvl9pPr>
          </a:lstStyle>
          <a:p/>
        </p:txBody>
      </p:sp>
      <p:sp>
        <p:nvSpPr>
          <p:cNvPr id="302" name="Google Shape;302;p65"/>
          <p:cNvSpPr txBox="1"/>
          <p:nvPr>
            <p:ph idx="1" type="subTitle"/>
          </p:nvPr>
        </p:nvSpPr>
        <p:spPr>
          <a:xfrm>
            <a:off x="550800" y="1700794"/>
            <a:ext cx="8042400" cy="33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lt1"/>
                </a:solidFill>
                <a:latin typeface="Quicksand"/>
                <a:ea typeface="Quicksand"/>
                <a:cs typeface="Quicksand"/>
                <a:sym typeface="Quicksand"/>
              </a:defRPr>
            </a:lvl1pPr>
            <a:lvl2pPr lvl="1" rtl="0">
              <a:spcBef>
                <a:spcPts val="1000"/>
              </a:spcBef>
              <a:spcAft>
                <a:spcPts val="0"/>
              </a:spcAft>
              <a:buNone/>
              <a:defRPr>
                <a:solidFill>
                  <a:schemeClr val="lt1"/>
                </a:solidFill>
                <a:latin typeface="Quicksand Light"/>
                <a:ea typeface="Quicksand Light"/>
                <a:cs typeface="Quicksand Light"/>
                <a:sym typeface="Quicksand Light"/>
              </a:defRPr>
            </a:lvl2pPr>
            <a:lvl3pPr lvl="2" rtl="0">
              <a:spcBef>
                <a:spcPts val="1000"/>
              </a:spcBef>
              <a:spcAft>
                <a:spcPts val="0"/>
              </a:spcAft>
              <a:buNone/>
              <a:defRPr>
                <a:solidFill>
                  <a:schemeClr val="lt1"/>
                </a:solidFill>
                <a:latin typeface="Quicksand Light"/>
                <a:ea typeface="Quicksand Light"/>
                <a:cs typeface="Quicksand Light"/>
                <a:sym typeface="Quicksand Light"/>
              </a:defRPr>
            </a:lvl3pPr>
            <a:lvl4pPr lvl="3" rtl="0">
              <a:spcBef>
                <a:spcPts val="1000"/>
              </a:spcBef>
              <a:spcAft>
                <a:spcPts val="0"/>
              </a:spcAft>
              <a:buNone/>
              <a:defRPr>
                <a:solidFill>
                  <a:schemeClr val="lt1"/>
                </a:solidFill>
                <a:latin typeface="Quicksand Light"/>
                <a:ea typeface="Quicksand Light"/>
                <a:cs typeface="Quicksand Light"/>
                <a:sym typeface="Quicksand Light"/>
              </a:defRPr>
            </a:lvl4pPr>
            <a:lvl5pPr lvl="4" rtl="0">
              <a:spcBef>
                <a:spcPts val="1000"/>
              </a:spcBef>
              <a:spcAft>
                <a:spcPts val="0"/>
              </a:spcAft>
              <a:buNone/>
              <a:defRPr>
                <a:solidFill>
                  <a:schemeClr val="lt1"/>
                </a:solidFill>
                <a:latin typeface="Quicksand Light"/>
                <a:ea typeface="Quicksand Light"/>
                <a:cs typeface="Quicksand Light"/>
                <a:sym typeface="Quicksand Light"/>
              </a:defRPr>
            </a:lvl5pPr>
            <a:lvl6pPr lvl="5" rtl="0">
              <a:spcBef>
                <a:spcPts val="1000"/>
              </a:spcBef>
              <a:spcAft>
                <a:spcPts val="0"/>
              </a:spcAft>
              <a:buNone/>
              <a:defRPr>
                <a:solidFill>
                  <a:schemeClr val="lt1"/>
                </a:solidFill>
                <a:latin typeface="Quicksand Light"/>
                <a:ea typeface="Quicksand Light"/>
                <a:cs typeface="Quicksand Light"/>
                <a:sym typeface="Quicksand Light"/>
              </a:defRPr>
            </a:lvl6pPr>
            <a:lvl7pPr lvl="6" rtl="0">
              <a:spcBef>
                <a:spcPts val="1000"/>
              </a:spcBef>
              <a:spcAft>
                <a:spcPts val="0"/>
              </a:spcAft>
              <a:buNone/>
              <a:defRPr>
                <a:solidFill>
                  <a:schemeClr val="lt1"/>
                </a:solidFill>
                <a:latin typeface="Quicksand Light"/>
                <a:ea typeface="Quicksand Light"/>
                <a:cs typeface="Quicksand Light"/>
                <a:sym typeface="Quicksand Light"/>
              </a:defRPr>
            </a:lvl7pPr>
            <a:lvl8pPr lvl="7" rtl="0">
              <a:spcBef>
                <a:spcPts val="1000"/>
              </a:spcBef>
              <a:spcAft>
                <a:spcPts val="0"/>
              </a:spcAft>
              <a:buNone/>
              <a:defRPr>
                <a:solidFill>
                  <a:schemeClr val="lt1"/>
                </a:solidFill>
                <a:latin typeface="Quicksand Light"/>
                <a:ea typeface="Quicksand Light"/>
                <a:cs typeface="Quicksand Light"/>
                <a:sym typeface="Quicksand Light"/>
              </a:defRPr>
            </a:lvl8pPr>
            <a:lvl9pPr lvl="8" rtl="0">
              <a:spcBef>
                <a:spcPts val="1000"/>
              </a:spcBef>
              <a:spcAft>
                <a:spcPts val="1000"/>
              </a:spcAft>
              <a:buNone/>
              <a:defRPr>
                <a:solidFill>
                  <a:schemeClr val="lt1"/>
                </a:solidFill>
                <a:latin typeface="Quicksand Light"/>
                <a:ea typeface="Quicksand Light"/>
                <a:cs typeface="Quicksand Light"/>
                <a:sym typeface="Quicksand Light"/>
              </a:defRPr>
            </a:lvl9pPr>
          </a:lstStyle>
          <a:p/>
        </p:txBody>
      </p:sp>
      <p:pic>
        <p:nvPicPr>
          <p:cNvPr descr="rocketship.png" id="303" name="Google Shape;303;p65"/>
          <p:cNvPicPr preferRelativeResize="0"/>
          <p:nvPr/>
        </p:nvPicPr>
        <p:blipFill>
          <a:blip r:embed="rId2">
            <a:alphaModFix amt="25000"/>
          </a:blip>
          <a:stretch>
            <a:fillRect/>
          </a:stretch>
        </p:blipFill>
        <p:spPr>
          <a:xfrm>
            <a:off x="6364777" y="3003320"/>
            <a:ext cx="2227594" cy="226627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Transition slide - orange">
  <p:cSld name="CUSTOM_1_1_1">
    <p:bg>
      <p:bgPr>
        <a:solidFill>
          <a:srgbClr val="FFA200"/>
        </a:solidFill>
      </p:bgPr>
    </p:bg>
    <p:spTree>
      <p:nvGrpSpPr>
        <p:cNvPr id="304" name="Shape 304"/>
        <p:cNvGrpSpPr/>
        <p:nvPr/>
      </p:nvGrpSpPr>
      <p:grpSpPr>
        <a:xfrm>
          <a:off x="0" y="0"/>
          <a:ext cx="0" cy="0"/>
          <a:chOff x="0" y="0"/>
          <a:chExt cx="0" cy="0"/>
        </a:xfrm>
      </p:grpSpPr>
      <p:sp>
        <p:nvSpPr>
          <p:cNvPr id="305" name="Google Shape;305;p66"/>
          <p:cNvSpPr txBox="1"/>
          <p:nvPr>
            <p:ph type="title"/>
          </p:nvPr>
        </p:nvSpPr>
        <p:spPr>
          <a:xfrm>
            <a:off x="550800" y="1961906"/>
            <a:ext cx="8023500" cy="3936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3000">
                <a:solidFill>
                  <a:schemeClr val="lt1"/>
                </a:solidFill>
                <a:latin typeface="Quicksand Light"/>
                <a:ea typeface="Quicksand Light"/>
                <a:cs typeface="Quicksand Light"/>
                <a:sym typeface="Quicksand Light"/>
              </a:defRPr>
            </a:lvl1pPr>
            <a:lvl2pPr lvl="1" rtl="0">
              <a:spcBef>
                <a:spcPts val="0"/>
              </a:spcBef>
              <a:spcAft>
                <a:spcPts val="0"/>
              </a:spcAft>
              <a:buNone/>
              <a:defRPr b="0" sz="3000">
                <a:latin typeface="Quicksand Light"/>
                <a:ea typeface="Quicksand Light"/>
                <a:cs typeface="Quicksand Light"/>
                <a:sym typeface="Quicksand Light"/>
              </a:defRPr>
            </a:lvl2pPr>
            <a:lvl3pPr lvl="2" rtl="0">
              <a:spcBef>
                <a:spcPts val="0"/>
              </a:spcBef>
              <a:spcAft>
                <a:spcPts val="0"/>
              </a:spcAft>
              <a:buNone/>
              <a:defRPr b="0" sz="3000">
                <a:latin typeface="Quicksand Light"/>
                <a:ea typeface="Quicksand Light"/>
                <a:cs typeface="Quicksand Light"/>
                <a:sym typeface="Quicksand Light"/>
              </a:defRPr>
            </a:lvl3pPr>
            <a:lvl4pPr lvl="3" rtl="0">
              <a:spcBef>
                <a:spcPts val="0"/>
              </a:spcBef>
              <a:spcAft>
                <a:spcPts val="0"/>
              </a:spcAft>
              <a:buNone/>
              <a:defRPr b="0" sz="3000">
                <a:latin typeface="Quicksand Light"/>
                <a:ea typeface="Quicksand Light"/>
                <a:cs typeface="Quicksand Light"/>
                <a:sym typeface="Quicksand Light"/>
              </a:defRPr>
            </a:lvl4pPr>
            <a:lvl5pPr lvl="4" rtl="0">
              <a:spcBef>
                <a:spcPts val="0"/>
              </a:spcBef>
              <a:spcAft>
                <a:spcPts val="0"/>
              </a:spcAft>
              <a:buNone/>
              <a:defRPr b="0" sz="3000">
                <a:latin typeface="Quicksand Light"/>
                <a:ea typeface="Quicksand Light"/>
                <a:cs typeface="Quicksand Light"/>
                <a:sym typeface="Quicksand Light"/>
              </a:defRPr>
            </a:lvl5pPr>
            <a:lvl6pPr lvl="5" rtl="0">
              <a:spcBef>
                <a:spcPts val="0"/>
              </a:spcBef>
              <a:spcAft>
                <a:spcPts val="0"/>
              </a:spcAft>
              <a:buNone/>
              <a:defRPr b="0" sz="3000">
                <a:latin typeface="Quicksand Light"/>
                <a:ea typeface="Quicksand Light"/>
                <a:cs typeface="Quicksand Light"/>
                <a:sym typeface="Quicksand Light"/>
              </a:defRPr>
            </a:lvl6pPr>
            <a:lvl7pPr lvl="6" rtl="0">
              <a:spcBef>
                <a:spcPts val="0"/>
              </a:spcBef>
              <a:spcAft>
                <a:spcPts val="0"/>
              </a:spcAft>
              <a:buNone/>
              <a:defRPr b="0" sz="3000">
                <a:latin typeface="Quicksand Light"/>
                <a:ea typeface="Quicksand Light"/>
                <a:cs typeface="Quicksand Light"/>
                <a:sym typeface="Quicksand Light"/>
              </a:defRPr>
            </a:lvl7pPr>
            <a:lvl8pPr lvl="7" rtl="0">
              <a:spcBef>
                <a:spcPts val="0"/>
              </a:spcBef>
              <a:spcAft>
                <a:spcPts val="0"/>
              </a:spcAft>
              <a:buNone/>
              <a:defRPr b="0" sz="3000">
                <a:latin typeface="Quicksand Light"/>
                <a:ea typeface="Quicksand Light"/>
                <a:cs typeface="Quicksand Light"/>
                <a:sym typeface="Quicksand Light"/>
              </a:defRPr>
            </a:lvl8pPr>
            <a:lvl9pPr lvl="8" rtl="0">
              <a:spcBef>
                <a:spcPts val="0"/>
              </a:spcBef>
              <a:spcAft>
                <a:spcPts val="0"/>
              </a:spcAft>
              <a:buNone/>
              <a:defRPr b="0" sz="3000">
                <a:latin typeface="Quicksand Light"/>
                <a:ea typeface="Quicksand Light"/>
                <a:cs typeface="Quicksand Light"/>
                <a:sym typeface="Quicksand Light"/>
              </a:defRPr>
            </a:lvl9pPr>
          </a:lstStyle>
          <a:p/>
        </p:txBody>
      </p:sp>
      <p:sp>
        <p:nvSpPr>
          <p:cNvPr id="306" name="Google Shape;306;p66"/>
          <p:cNvSpPr txBox="1"/>
          <p:nvPr>
            <p:ph idx="1" type="subTitle"/>
          </p:nvPr>
        </p:nvSpPr>
        <p:spPr>
          <a:xfrm>
            <a:off x="550800" y="1700794"/>
            <a:ext cx="8042400" cy="33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lt1"/>
                </a:solidFill>
                <a:latin typeface="Quicksand"/>
                <a:ea typeface="Quicksand"/>
                <a:cs typeface="Quicksand"/>
                <a:sym typeface="Quicksand"/>
              </a:defRPr>
            </a:lvl1pPr>
            <a:lvl2pPr lvl="1" rtl="0">
              <a:spcBef>
                <a:spcPts val="1000"/>
              </a:spcBef>
              <a:spcAft>
                <a:spcPts val="0"/>
              </a:spcAft>
              <a:buNone/>
              <a:defRPr>
                <a:solidFill>
                  <a:schemeClr val="lt1"/>
                </a:solidFill>
                <a:latin typeface="Quicksand Light"/>
                <a:ea typeface="Quicksand Light"/>
                <a:cs typeface="Quicksand Light"/>
                <a:sym typeface="Quicksand Light"/>
              </a:defRPr>
            </a:lvl2pPr>
            <a:lvl3pPr lvl="2" rtl="0">
              <a:spcBef>
                <a:spcPts val="1000"/>
              </a:spcBef>
              <a:spcAft>
                <a:spcPts val="0"/>
              </a:spcAft>
              <a:buNone/>
              <a:defRPr>
                <a:solidFill>
                  <a:schemeClr val="lt1"/>
                </a:solidFill>
                <a:latin typeface="Quicksand Light"/>
                <a:ea typeface="Quicksand Light"/>
                <a:cs typeface="Quicksand Light"/>
                <a:sym typeface="Quicksand Light"/>
              </a:defRPr>
            </a:lvl3pPr>
            <a:lvl4pPr lvl="3" rtl="0">
              <a:spcBef>
                <a:spcPts val="1000"/>
              </a:spcBef>
              <a:spcAft>
                <a:spcPts val="0"/>
              </a:spcAft>
              <a:buNone/>
              <a:defRPr>
                <a:solidFill>
                  <a:schemeClr val="lt1"/>
                </a:solidFill>
                <a:latin typeface="Quicksand Light"/>
                <a:ea typeface="Quicksand Light"/>
                <a:cs typeface="Quicksand Light"/>
                <a:sym typeface="Quicksand Light"/>
              </a:defRPr>
            </a:lvl4pPr>
            <a:lvl5pPr lvl="4" rtl="0">
              <a:spcBef>
                <a:spcPts val="1000"/>
              </a:spcBef>
              <a:spcAft>
                <a:spcPts val="0"/>
              </a:spcAft>
              <a:buNone/>
              <a:defRPr>
                <a:solidFill>
                  <a:schemeClr val="lt1"/>
                </a:solidFill>
                <a:latin typeface="Quicksand Light"/>
                <a:ea typeface="Quicksand Light"/>
                <a:cs typeface="Quicksand Light"/>
                <a:sym typeface="Quicksand Light"/>
              </a:defRPr>
            </a:lvl5pPr>
            <a:lvl6pPr lvl="5" rtl="0">
              <a:spcBef>
                <a:spcPts val="1000"/>
              </a:spcBef>
              <a:spcAft>
                <a:spcPts val="0"/>
              </a:spcAft>
              <a:buNone/>
              <a:defRPr>
                <a:solidFill>
                  <a:schemeClr val="lt1"/>
                </a:solidFill>
                <a:latin typeface="Quicksand Light"/>
                <a:ea typeface="Quicksand Light"/>
                <a:cs typeface="Quicksand Light"/>
                <a:sym typeface="Quicksand Light"/>
              </a:defRPr>
            </a:lvl6pPr>
            <a:lvl7pPr lvl="6" rtl="0">
              <a:spcBef>
                <a:spcPts val="1000"/>
              </a:spcBef>
              <a:spcAft>
                <a:spcPts val="0"/>
              </a:spcAft>
              <a:buNone/>
              <a:defRPr>
                <a:solidFill>
                  <a:schemeClr val="lt1"/>
                </a:solidFill>
                <a:latin typeface="Quicksand Light"/>
                <a:ea typeface="Quicksand Light"/>
                <a:cs typeface="Quicksand Light"/>
                <a:sym typeface="Quicksand Light"/>
              </a:defRPr>
            </a:lvl7pPr>
            <a:lvl8pPr lvl="7" rtl="0">
              <a:spcBef>
                <a:spcPts val="1000"/>
              </a:spcBef>
              <a:spcAft>
                <a:spcPts val="0"/>
              </a:spcAft>
              <a:buNone/>
              <a:defRPr>
                <a:solidFill>
                  <a:schemeClr val="lt1"/>
                </a:solidFill>
                <a:latin typeface="Quicksand Light"/>
                <a:ea typeface="Quicksand Light"/>
                <a:cs typeface="Quicksand Light"/>
                <a:sym typeface="Quicksand Light"/>
              </a:defRPr>
            </a:lvl8pPr>
            <a:lvl9pPr lvl="8" rtl="0">
              <a:spcBef>
                <a:spcPts val="1000"/>
              </a:spcBef>
              <a:spcAft>
                <a:spcPts val="1000"/>
              </a:spcAft>
              <a:buNone/>
              <a:defRPr>
                <a:solidFill>
                  <a:schemeClr val="lt1"/>
                </a:solidFill>
                <a:latin typeface="Quicksand Light"/>
                <a:ea typeface="Quicksand Light"/>
                <a:cs typeface="Quicksand Light"/>
                <a:sym typeface="Quicksand Light"/>
              </a:defRPr>
            </a:lvl9pPr>
          </a:lstStyle>
          <a:p/>
        </p:txBody>
      </p:sp>
      <p:pic>
        <p:nvPicPr>
          <p:cNvPr descr="rocketship.png" id="307" name="Google Shape;307;p66"/>
          <p:cNvPicPr preferRelativeResize="0"/>
          <p:nvPr/>
        </p:nvPicPr>
        <p:blipFill>
          <a:blip r:embed="rId2">
            <a:alphaModFix amt="25000"/>
          </a:blip>
          <a:stretch>
            <a:fillRect/>
          </a:stretch>
        </p:blipFill>
        <p:spPr>
          <a:xfrm>
            <a:off x="6362975" y="3001969"/>
            <a:ext cx="2227594" cy="226627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Transition slide - blue">
  <p:cSld name="CUSTOM_1_1_1_2">
    <p:bg>
      <p:bgPr>
        <a:solidFill>
          <a:srgbClr val="1E88E5"/>
        </a:solidFill>
      </p:bgPr>
    </p:bg>
    <p:spTree>
      <p:nvGrpSpPr>
        <p:cNvPr id="308" name="Shape 308"/>
        <p:cNvGrpSpPr/>
        <p:nvPr/>
      </p:nvGrpSpPr>
      <p:grpSpPr>
        <a:xfrm>
          <a:off x="0" y="0"/>
          <a:ext cx="0" cy="0"/>
          <a:chOff x="0" y="0"/>
          <a:chExt cx="0" cy="0"/>
        </a:xfrm>
      </p:grpSpPr>
      <p:sp>
        <p:nvSpPr>
          <p:cNvPr id="309" name="Google Shape;309;p67"/>
          <p:cNvSpPr txBox="1"/>
          <p:nvPr>
            <p:ph type="title"/>
          </p:nvPr>
        </p:nvSpPr>
        <p:spPr>
          <a:xfrm>
            <a:off x="550800" y="1961906"/>
            <a:ext cx="8023500" cy="3936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3000">
                <a:solidFill>
                  <a:schemeClr val="lt1"/>
                </a:solidFill>
                <a:latin typeface="Quicksand Light"/>
                <a:ea typeface="Quicksand Light"/>
                <a:cs typeface="Quicksand Light"/>
                <a:sym typeface="Quicksand Light"/>
              </a:defRPr>
            </a:lvl1pPr>
            <a:lvl2pPr lvl="1" rtl="0">
              <a:spcBef>
                <a:spcPts val="0"/>
              </a:spcBef>
              <a:spcAft>
                <a:spcPts val="0"/>
              </a:spcAft>
              <a:buNone/>
              <a:defRPr b="0" sz="3000">
                <a:latin typeface="Quicksand Light"/>
                <a:ea typeface="Quicksand Light"/>
                <a:cs typeface="Quicksand Light"/>
                <a:sym typeface="Quicksand Light"/>
              </a:defRPr>
            </a:lvl2pPr>
            <a:lvl3pPr lvl="2" rtl="0">
              <a:spcBef>
                <a:spcPts val="0"/>
              </a:spcBef>
              <a:spcAft>
                <a:spcPts val="0"/>
              </a:spcAft>
              <a:buNone/>
              <a:defRPr b="0" sz="3000">
                <a:latin typeface="Quicksand Light"/>
                <a:ea typeface="Quicksand Light"/>
                <a:cs typeface="Quicksand Light"/>
                <a:sym typeface="Quicksand Light"/>
              </a:defRPr>
            </a:lvl3pPr>
            <a:lvl4pPr lvl="3" rtl="0">
              <a:spcBef>
                <a:spcPts val="0"/>
              </a:spcBef>
              <a:spcAft>
                <a:spcPts val="0"/>
              </a:spcAft>
              <a:buNone/>
              <a:defRPr b="0" sz="3000">
                <a:latin typeface="Quicksand Light"/>
                <a:ea typeface="Quicksand Light"/>
                <a:cs typeface="Quicksand Light"/>
                <a:sym typeface="Quicksand Light"/>
              </a:defRPr>
            </a:lvl4pPr>
            <a:lvl5pPr lvl="4" rtl="0">
              <a:spcBef>
                <a:spcPts val="0"/>
              </a:spcBef>
              <a:spcAft>
                <a:spcPts val="0"/>
              </a:spcAft>
              <a:buNone/>
              <a:defRPr b="0" sz="3000">
                <a:latin typeface="Quicksand Light"/>
                <a:ea typeface="Quicksand Light"/>
                <a:cs typeface="Quicksand Light"/>
                <a:sym typeface="Quicksand Light"/>
              </a:defRPr>
            </a:lvl5pPr>
            <a:lvl6pPr lvl="5" rtl="0">
              <a:spcBef>
                <a:spcPts val="0"/>
              </a:spcBef>
              <a:spcAft>
                <a:spcPts val="0"/>
              </a:spcAft>
              <a:buNone/>
              <a:defRPr b="0" sz="3000">
                <a:latin typeface="Quicksand Light"/>
                <a:ea typeface="Quicksand Light"/>
                <a:cs typeface="Quicksand Light"/>
                <a:sym typeface="Quicksand Light"/>
              </a:defRPr>
            </a:lvl6pPr>
            <a:lvl7pPr lvl="6" rtl="0">
              <a:spcBef>
                <a:spcPts val="0"/>
              </a:spcBef>
              <a:spcAft>
                <a:spcPts val="0"/>
              </a:spcAft>
              <a:buNone/>
              <a:defRPr b="0" sz="3000">
                <a:latin typeface="Quicksand Light"/>
                <a:ea typeface="Quicksand Light"/>
                <a:cs typeface="Quicksand Light"/>
                <a:sym typeface="Quicksand Light"/>
              </a:defRPr>
            </a:lvl7pPr>
            <a:lvl8pPr lvl="7" rtl="0">
              <a:spcBef>
                <a:spcPts val="0"/>
              </a:spcBef>
              <a:spcAft>
                <a:spcPts val="0"/>
              </a:spcAft>
              <a:buNone/>
              <a:defRPr b="0" sz="3000">
                <a:latin typeface="Quicksand Light"/>
                <a:ea typeface="Quicksand Light"/>
                <a:cs typeface="Quicksand Light"/>
                <a:sym typeface="Quicksand Light"/>
              </a:defRPr>
            </a:lvl8pPr>
            <a:lvl9pPr lvl="8" rtl="0">
              <a:spcBef>
                <a:spcPts val="0"/>
              </a:spcBef>
              <a:spcAft>
                <a:spcPts val="0"/>
              </a:spcAft>
              <a:buNone/>
              <a:defRPr b="0" sz="3000">
                <a:latin typeface="Quicksand Light"/>
                <a:ea typeface="Quicksand Light"/>
                <a:cs typeface="Quicksand Light"/>
                <a:sym typeface="Quicksand Light"/>
              </a:defRPr>
            </a:lvl9pPr>
          </a:lstStyle>
          <a:p/>
        </p:txBody>
      </p:sp>
      <p:sp>
        <p:nvSpPr>
          <p:cNvPr id="310" name="Google Shape;310;p67"/>
          <p:cNvSpPr txBox="1"/>
          <p:nvPr>
            <p:ph idx="1" type="subTitle"/>
          </p:nvPr>
        </p:nvSpPr>
        <p:spPr>
          <a:xfrm>
            <a:off x="550800" y="1700794"/>
            <a:ext cx="8042400" cy="33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lt1"/>
                </a:solidFill>
                <a:latin typeface="Quicksand"/>
                <a:ea typeface="Quicksand"/>
                <a:cs typeface="Quicksand"/>
                <a:sym typeface="Quicksand"/>
              </a:defRPr>
            </a:lvl1pPr>
            <a:lvl2pPr lvl="1" rtl="0">
              <a:spcBef>
                <a:spcPts val="1000"/>
              </a:spcBef>
              <a:spcAft>
                <a:spcPts val="0"/>
              </a:spcAft>
              <a:buNone/>
              <a:defRPr>
                <a:solidFill>
                  <a:schemeClr val="lt1"/>
                </a:solidFill>
                <a:latin typeface="Quicksand Light"/>
                <a:ea typeface="Quicksand Light"/>
                <a:cs typeface="Quicksand Light"/>
                <a:sym typeface="Quicksand Light"/>
              </a:defRPr>
            </a:lvl2pPr>
            <a:lvl3pPr lvl="2" rtl="0">
              <a:spcBef>
                <a:spcPts val="1000"/>
              </a:spcBef>
              <a:spcAft>
                <a:spcPts val="0"/>
              </a:spcAft>
              <a:buNone/>
              <a:defRPr>
                <a:solidFill>
                  <a:schemeClr val="lt1"/>
                </a:solidFill>
                <a:latin typeface="Quicksand Light"/>
                <a:ea typeface="Quicksand Light"/>
                <a:cs typeface="Quicksand Light"/>
                <a:sym typeface="Quicksand Light"/>
              </a:defRPr>
            </a:lvl3pPr>
            <a:lvl4pPr lvl="3" rtl="0">
              <a:spcBef>
                <a:spcPts val="1000"/>
              </a:spcBef>
              <a:spcAft>
                <a:spcPts val="0"/>
              </a:spcAft>
              <a:buNone/>
              <a:defRPr>
                <a:solidFill>
                  <a:schemeClr val="lt1"/>
                </a:solidFill>
                <a:latin typeface="Quicksand Light"/>
                <a:ea typeface="Quicksand Light"/>
                <a:cs typeface="Quicksand Light"/>
                <a:sym typeface="Quicksand Light"/>
              </a:defRPr>
            </a:lvl4pPr>
            <a:lvl5pPr lvl="4" rtl="0">
              <a:spcBef>
                <a:spcPts val="1000"/>
              </a:spcBef>
              <a:spcAft>
                <a:spcPts val="0"/>
              </a:spcAft>
              <a:buNone/>
              <a:defRPr>
                <a:solidFill>
                  <a:schemeClr val="lt1"/>
                </a:solidFill>
                <a:latin typeface="Quicksand Light"/>
                <a:ea typeface="Quicksand Light"/>
                <a:cs typeface="Quicksand Light"/>
                <a:sym typeface="Quicksand Light"/>
              </a:defRPr>
            </a:lvl5pPr>
            <a:lvl6pPr lvl="5" rtl="0">
              <a:spcBef>
                <a:spcPts val="1000"/>
              </a:spcBef>
              <a:spcAft>
                <a:spcPts val="0"/>
              </a:spcAft>
              <a:buNone/>
              <a:defRPr>
                <a:solidFill>
                  <a:schemeClr val="lt1"/>
                </a:solidFill>
                <a:latin typeface="Quicksand Light"/>
                <a:ea typeface="Quicksand Light"/>
                <a:cs typeface="Quicksand Light"/>
                <a:sym typeface="Quicksand Light"/>
              </a:defRPr>
            </a:lvl6pPr>
            <a:lvl7pPr lvl="6" rtl="0">
              <a:spcBef>
                <a:spcPts val="1000"/>
              </a:spcBef>
              <a:spcAft>
                <a:spcPts val="0"/>
              </a:spcAft>
              <a:buNone/>
              <a:defRPr>
                <a:solidFill>
                  <a:schemeClr val="lt1"/>
                </a:solidFill>
                <a:latin typeface="Quicksand Light"/>
                <a:ea typeface="Quicksand Light"/>
                <a:cs typeface="Quicksand Light"/>
                <a:sym typeface="Quicksand Light"/>
              </a:defRPr>
            </a:lvl7pPr>
            <a:lvl8pPr lvl="7" rtl="0">
              <a:spcBef>
                <a:spcPts val="1000"/>
              </a:spcBef>
              <a:spcAft>
                <a:spcPts val="0"/>
              </a:spcAft>
              <a:buNone/>
              <a:defRPr>
                <a:solidFill>
                  <a:schemeClr val="lt1"/>
                </a:solidFill>
                <a:latin typeface="Quicksand Light"/>
                <a:ea typeface="Quicksand Light"/>
                <a:cs typeface="Quicksand Light"/>
                <a:sym typeface="Quicksand Light"/>
              </a:defRPr>
            </a:lvl8pPr>
            <a:lvl9pPr lvl="8" rtl="0">
              <a:spcBef>
                <a:spcPts val="1000"/>
              </a:spcBef>
              <a:spcAft>
                <a:spcPts val="1000"/>
              </a:spcAft>
              <a:buNone/>
              <a:defRPr>
                <a:solidFill>
                  <a:schemeClr val="lt1"/>
                </a:solidFill>
                <a:latin typeface="Quicksand Light"/>
                <a:ea typeface="Quicksand Light"/>
                <a:cs typeface="Quicksand Light"/>
                <a:sym typeface="Quicksand Light"/>
              </a:defRPr>
            </a:lvl9pPr>
          </a:lstStyle>
          <a:p/>
        </p:txBody>
      </p:sp>
      <p:pic>
        <p:nvPicPr>
          <p:cNvPr descr="rocketship.png" id="311" name="Google Shape;311;p67"/>
          <p:cNvPicPr preferRelativeResize="0"/>
          <p:nvPr/>
        </p:nvPicPr>
        <p:blipFill>
          <a:blip r:embed="rId2">
            <a:alphaModFix amt="25000"/>
          </a:blip>
          <a:stretch>
            <a:fillRect/>
          </a:stretch>
        </p:blipFill>
        <p:spPr>
          <a:xfrm>
            <a:off x="6362975" y="3001969"/>
            <a:ext cx="2227594" cy="226627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Transition slide - red">
  <p:cSld name="CUSTOM_1_1_1_2_1">
    <p:bg>
      <p:bgPr>
        <a:solidFill>
          <a:srgbClr val="F43D33"/>
        </a:solidFill>
      </p:bgPr>
    </p:bg>
    <p:spTree>
      <p:nvGrpSpPr>
        <p:cNvPr id="312" name="Shape 312"/>
        <p:cNvGrpSpPr/>
        <p:nvPr/>
      </p:nvGrpSpPr>
      <p:grpSpPr>
        <a:xfrm>
          <a:off x="0" y="0"/>
          <a:ext cx="0" cy="0"/>
          <a:chOff x="0" y="0"/>
          <a:chExt cx="0" cy="0"/>
        </a:xfrm>
      </p:grpSpPr>
      <p:sp>
        <p:nvSpPr>
          <p:cNvPr id="313" name="Google Shape;313;p68"/>
          <p:cNvSpPr txBox="1"/>
          <p:nvPr>
            <p:ph type="title"/>
          </p:nvPr>
        </p:nvSpPr>
        <p:spPr>
          <a:xfrm>
            <a:off x="550800" y="1961906"/>
            <a:ext cx="8023500" cy="3936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3000">
                <a:solidFill>
                  <a:schemeClr val="lt1"/>
                </a:solidFill>
                <a:latin typeface="Quicksand Light"/>
                <a:ea typeface="Quicksand Light"/>
                <a:cs typeface="Quicksand Light"/>
                <a:sym typeface="Quicksand Light"/>
              </a:defRPr>
            </a:lvl1pPr>
            <a:lvl2pPr lvl="1" rtl="0">
              <a:spcBef>
                <a:spcPts val="0"/>
              </a:spcBef>
              <a:spcAft>
                <a:spcPts val="0"/>
              </a:spcAft>
              <a:buNone/>
              <a:defRPr b="0" sz="3000">
                <a:latin typeface="Quicksand Light"/>
                <a:ea typeface="Quicksand Light"/>
                <a:cs typeface="Quicksand Light"/>
                <a:sym typeface="Quicksand Light"/>
              </a:defRPr>
            </a:lvl2pPr>
            <a:lvl3pPr lvl="2" rtl="0">
              <a:spcBef>
                <a:spcPts val="0"/>
              </a:spcBef>
              <a:spcAft>
                <a:spcPts val="0"/>
              </a:spcAft>
              <a:buNone/>
              <a:defRPr b="0" sz="3000">
                <a:latin typeface="Quicksand Light"/>
                <a:ea typeface="Quicksand Light"/>
                <a:cs typeface="Quicksand Light"/>
                <a:sym typeface="Quicksand Light"/>
              </a:defRPr>
            </a:lvl3pPr>
            <a:lvl4pPr lvl="3" rtl="0">
              <a:spcBef>
                <a:spcPts val="0"/>
              </a:spcBef>
              <a:spcAft>
                <a:spcPts val="0"/>
              </a:spcAft>
              <a:buNone/>
              <a:defRPr b="0" sz="3000">
                <a:latin typeface="Quicksand Light"/>
                <a:ea typeface="Quicksand Light"/>
                <a:cs typeface="Quicksand Light"/>
                <a:sym typeface="Quicksand Light"/>
              </a:defRPr>
            </a:lvl4pPr>
            <a:lvl5pPr lvl="4" rtl="0">
              <a:spcBef>
                <a:spcPts val="0"/>
              </a:spcBef>
              <a:spcAft>
                <a:spcPts val="0"/>
              </a:spcAft>
              <a:buNone/>
              <a:defRPr b="0" sz="3000">
                <a:latin typeface="Quicksand Light"/>
                <a:ea typeface="Quicksand Light"/>
                <a:cs typeface="Quicksand Light"/>
                <a:sym typeface="Quicksand Light"/>
              </a:defRPr>
            </a:lvl5pPr>
            <a:lvl6pPr lvl="5" rtl="0">
              <a:spcBef>
                <a:spcPts val="0"/>
              </a:spcBef>
              <a:spcAft>
                <a:spcPts val="0"/>
              </a:spcAft>
              <a:buNone/>
              <a:defRPr b="0" sz="3000">
                <a:latin typeface="Quicksand Light"/>
                <a:ea typeface="Quicksand Light"/>
                <a:cs typeface="Quicksand Light"/>
                <a:sym typeface="Quicksand Light"/>
              </a:defRPr>
            </a:lvl6pPr>
            <a:lvl7pPr lvl="6" rtl="0">
              <a:spcBef>
                <a:spcPts val="0"/>
              </a:spcBef>
              <a:spcAft>
                <a:spcPts val="0"/>
              </a:spcAft>
              <a:buNone/>
              <a:defRPr b="0" sz="3000">
                <a:latin typeface="Quicksand Light"/>
                <a:ea typeface="Quicksand Light"/>
                <a:cs typeface="Quicksand Light"/>
                <a:sym typeface="Quicksand Light"/>
              </a:defRPr>
            </a:lvl7pPr>
            <a:lvl8pPr lvl="7" rtl="0">
              <a:spcBef>
                <a:spcPts val="0"/>
              </a:spcBef>
              <a:spcAft>
                <a:spcPts val="0"/>
              </a:spcAft>
              <a:buNone/>
              <a:defRPr b="0" sz="3000">
                <a:latin typeface="Quicksand Light"/>
                <a:ea typeface="Quicksand Light"/>
                <a:cs typeface="Quicksand Light"/>
                <a:sym typeface="Quicksand Light"/>
              </a:defRPr>
            </a:lvl8pPr>
            <a:lvl9pPr lvl="8" rtl="0">
              <a:spcBef>
                <a:spcPts val="0"/>
              </a:spcBef>
              <a:spcAft>
                <a:spcPts val="0"/>
              </a:spcAft>
              <a:buNone/>
              <a:defRPr b="0" sz="3000">
                <a:latin typeface="Quicksand Light"/>
                <a:ea typeface="Quicksand Light"/>
                <a:cs typeface="Quicksand Light"/>
                <a:sym typeface="Quicksand Light"/>
              </a:defRPr>
            </a:lvl9pPr>
          </a:lstStyle>
          <a:p/>
        </p:txBody>
      </p:sp>
      <p:sp>
        <p:nvSpPr>
          <p:cNvPr id="314" name="Google Shape;314;p68"/>
          <p:cNvSpPr txBox="1"/>
          <p:nvPr>
            <p:ph idx="1" type="subTitle"/>
          </p:nvPr>
        </p:nvSpPr>
        <p:spPr>
          <a:xfrm>
            <a:off x="550800" y="1700794"/>
            <a:ext cx="8042400" cy="33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lt1"/>
                </a:solidFill>
                <a:latin typeface="Quicksand"/>
                <a:ea typeface="Quicksand"/>
                <a:cs typeface="Quicksand"/>
                <a:sym typeface="Quicksand"/>
              </a:defRPr>
            </a:lvl1pPr>
            <a:lvl2pPr lvl="1" rtl="0">
              <a:spcBef>
                <a:spcPts val="1000"/>
              </a:spcBef>
              <a:spcAft>
                <a:spcPts val="0"/>
              </a:spcAft>
              <a:buNone/>
              <a:defRPr>
                <a:solidFill>
                  <a:schemeClr val="lt1"/>
                </a:solidFill>
                <a:latin typeface="Quicksand Light"/>
                <a:ea typeface="Quicksand Light"/>
                <a:cs typeface="Quicksand Light"/>
                <a:sym typeface="Quicksand Light"/>
              </a:defRPr>
            </a:lvl2pPr>
            <a:lvl3pPr lvl="2" rtl="0">
              <a:spcBef>
                <a:spcPts val="1000"/>
              </a:spcBef>
              <a:spcAft>
                <a:spcPts val="0"/>
              </a:spcAft>
              <a:buNone/>
              <a:defRPr>
                <a:solidFill>
                  <a:schemeClr val="lt1"/>
                </a:solidFill>
                <a:latin typeface="Quicksand Light"/>
                <a:ea typeface="Quicksand Light"/>
                <a:cs typeface="Quicksand Light"/>
                <a:sym typeface="Quicksand Light"/>
              </a:defRPr>
            </a:lvl3pPr>
            <a:lvl4pPr lvl="3" rtl="0">
              <a:spcBef>
                <a:spcPts val="1000"/>
              </a:spcBef>
              <a:spcAft>
                <a:spcPts val="0"/>
              </a:spcAft>
              <a:buNone/>
              <a:defRPr>
                <a:solidFill>
                  <a:schemeClr val="lt1"/>
                </a:solidFill>
                <a:latin typeface="Quicksand Light"/>
                <a:ea typeface="Quicksand Light"/>
                <a:cs typeface="Quicksand Light"/>
                <a:sym typeface="Quicksand Light"/>
              </a:defRPr>
            </a:lvl4pPr>
            <a:lvl5pPr lvl="4" rtl="0">
              <a:spcBef>
                <a:spcPts val="1000"/>
              </a:spcBef>
              <a:spcAft>
                <a:spcPts val="0"/>
              </a:spcAft>
              <a:buNone/>
              <a:defRPr>
                <a:solidFill>
                  <a:schemeClr val="lt1"/>
                </a:solidFill>
                <a:latin typeface="Quicksand Light"/>
                <a:ea typeface="Quicksand Light"/>
                <a:cs typeface="Quicksand Light"/>
                <a:sym typeface="Quicksand Light"/>
              </a:defRPr>
            </a:lvl5pPr>
            <a:lvl6pPr lvl="5" rtl="0">
              <a:spcBef>
                <a:spcPts val="1000"/>
              </a:spcBef>
              <a:spcAft>
                <a:spcPts val="0"/>
              </a:spcAft>
              <a:buNone/>
              <a:defRPr>
                <a:solidFill>
                  <a:schemeClr val="lt1"/>
                </a:solidFill>
                <a:latin typeface="Quicksand Light"/>
                <a:ea typeface="Quicksand Light"/>
                <a:cs typeface="Quicksand Light"/>
                <a:sym typeface="Quicksand Light"/>
              </a:defRPr>
            </a:lvl6pPr>
            <a:lvl7pPr lvl="6" rtl="0">
              <a:spcBef>
                <a:spcPts val="1000"/>
              </a:spcBef>
              <a:spcAft>
                <a:spcPts val="0"/>
              </a:spcAft>
              <a:buNone/>
              <a:defRPr>
                <a:solidFill>
                  <a:schemeClr val="lt1"/>
                </a:solidFill>
                <a:latin typeface="Quicksand Light"/>
                <a:ea typeface="Quicksand Light"/>
                <a:cs typeface="Quicksand Light"/>
                <a:sym typeface="Quicksand Light"/>
              </a:defRPr>
            </a:lvl7pPr>
            <a:lvl8pPr lvl="7" rtl="0">
              <a:spcBef>
                <a:spcPts val="1000"/>
              </a:spcBef>
              <a:spcAft>
                <a:spcPts val="0"/>
              </a:spcAft>
              <a:buNone/>
              <a:defRPr>
                <a:solidFill>
                  <a:schemeClr val="lt1"/>
                </a:solidFill>
                <a:latin typeface="Quicksand Light"/>
                <a:ea typeface="Quicksand Light"/>
                <a:cs typeface="Quicksand Light"/>
                <a:sym typeface="Quicksand Light"/>
              </a:defRPr>
            </a:lvl8pPr>
            <a:lvl9pPr lvl="8" rtl="0">
              <a:spcBef>
                <a:spcPts val="1000"/>
              </a:spcBef>
              <a:spcAft>
                <a:spcPts val="1000"/>
              </a:spcAft>
              <a:buNone/>
              <a:defRPr>
                <a:solidFill>
                  <a:schemeClr val="lt1"/>
                </a:solidFill>
                <a:latin typeface="Quicksand Light"/>
                <a:ea typeface="Quicksand Light"/>
                <a:cs typeface="Quicksand Light"/>
                <a:sym typeface="Quicksand Light"/>
              </a:defRPr>
            </a:lvl9pPr>
          </a:lstStyle>
          <a:p/>
        </p:txBody>
      </p:sp>
      <p:pic>
        <p:nvPicPr>
          <p:cNvPr descr="rocketship.png" id="315" name="Google Shape;315;p68"/>
          <p:cNvPicPr preferRelativeResize="0"/>
          <p:nvPr/>
        </p:nvPicPr>
        <p:blipFill>
          <a:blip r:embed="rId2">
            <a:alphaModFix amt="25000"/>
          </a:blip>
          <a:stretch>
            <a:fillRect/>
          </a:stretch>
        </p:blipFill>
        <p:spPr>
          <a:xfrm>
            <a:off x="6362975" y="3001969"/>
            <a:ext cx="2227594" cy="226627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ingle title and content">
  <p:cSld name="CUSTOM_1_1_1_1">
    <p:bg>
      <p:bgPr>
        <a:solidFill>
          <a:schemeClr val="lt1"/>
        </a:solidFill>
      </p:bgPr>
    </p:bg>
    <p:spTree>
      <p:nvGrpSpPr>
        <p:cNvPr id="316" name="Shape 316"/>
        <p:cNvGrpSpPr/>
        <p:nvPr/>
      </p:nvGrpSpPr>
      <p:grpSpPr>
        <a:xfrm>
          <a:off x="0" y="0"/>
          <a:ext cx="0" cy="0"/>
          <a:chOff x="0" y="0"/>
          <a:chExt cx="0" cy="0"/>
        </a:xfrm>
      </p:grpSpPr>
      <p:sp>
        <p:nvSpPr>
          <p:cNvPr id="317" name="Google Shape;317;p69"/>
          <p:cNvSpPr txBox="1"/>
          <p:nvPr>
            <p:ph type="title"/>
          </p:nvPr>
        </p:nvSpPr>
        <p:spPr>
          <a:xfrm>
            <a:off x="495300" y="307181"/>
            <a:ext cx="8107500" cy="52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318" name="Google Shape;318;p69"/>
          <p:cNvSpPr txBox="1"/>
          <p:nvPr>
            <p:ph idx="1" type="body"/>
          </p:nvPr>
        </p:nvSpPr>
        <p:spPr>
          <a:xfrm>
            <a:off x="485775" y="1051744"/>
            <a:ext cx="8107500" cy="34863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319" name="Google Shape;319;p69"/>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0" name="Google Shape;320;p69"/>
          <p:cNvPicPr preferRelativeResize="0"/>
          <p:nvPr/>
        </p:nvPicPr>
        <p:blipFill>
          <a:blip r:embed="rId2">
            <a:alphaModFix/>
          </a:blip>
          <a:stretch>
            <a:fillRect/>
          </a:stretch>
        </p:blipFill>
        <p:spPr>
          <a:xfrm>
            <a:off x="8530575" y="4683901"/>
            <a:ext cx="411525" cy="418780"/>
          </a:xfrm>
          <a:prstGeom prst="rect">
            <a:avLst/>
          </a:prstGeom>
          <a:noFill/>
          <a:ln>
            <a:noFill/>
          </a:ln>
        </p:spPr>
      </p:pic>
      <p:sp>
        <p:nvSpPr>
          <p:cNvPr id="321" name="Google Shape;321;p69"/>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Double title and content">
  <p:cSld name="CUSTOM_1_1_1_1_2">
    <p:bg>
      <p:bgPr>
        <a:solidFill>
          <a:schemeClr val="lt1"/>
        </a:solidFill>
      </p:bgPr>
    </p:bg>
    <p:spTree>
      <p:nvGrpSpPr>
        <p:cNvPr id="322" name="Shape 322"/>
        <p:cNvGrpSpPr/>
        <p:nvPr/>
      </p:nvGrpSpPr>
      <p:grpSpPr>
        <a:xfrm>
          <a:off x="0" y="0"/>
          <a:ext cx="0" cy="0"/>
          <a:chOff x="0" y="0"/>
          <a:chExt cx="0" cy="0"/>
        </a:xfrm>
      </p:grpSpPr>
      <p:sp>
        <p:nvSpPr>
          <p:cNvPr id="323" name="Google Shape;323;p70"/>
          <p:cNvSpPr txBox="1"/>
          <p:nvPr>
            <p:ph idx="1" type="body"/>
          </p:nvPr>
        </p:nvSpPr>
        <p:spPr>
          <a:xfrm>
            <a:off x="485775" y="1051744"/>
            <a:ext cx="8107500" cy="34863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324" name="Google Shape;324;p70"/>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70"/>
          <p:cNvSpPr txBox="1"/>
          <p:nvPr>
            <p:ph type="title"/>
          </p:nvPr>
        </p:nvSpPr>
        <p:spPr>
          <a:xfrm>
            <a:off x="495300" y="426525"/>
            <a:ext cx="8061600" cy="630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326" name="Google Shape;326;p70"/>
          <p:cNvSpPr txBox="1"/>
          <p:nvPr>
            <p:ph idx="2" type="subTitle"/>
          </p:nvPr>
        </p:nvSpPr>
        <p:spPr>
          <a:xfrm>
            <a:off x="504825" y="228600"/>
            <a:ext cx="8052000" cy="27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523096"/>
                </a:solidFill>
                <a:latin typeface="Quicksand Light"/>
                <a:ea typeface="Quicksand Light"/>
                <a:cs typeface="Quicksand Light"/>
                <a:sym typeface="Quicksand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pic>
        <p:nvPicPr>
          <p:cNvPr id="327" name="Google Shape;327;p70"/>
          <p:cNvPicPr preferRelativeResize="0"/>
          <p:nvPr/>
        </p:nvPicPr>
        <p:blipFill>
          <a:blip r:embed="rId2">
            <a:alphaModFix/>
          </a:blip>
          <a:stretch>
            <a:fillRect/>
          </a:stretch>
        </p:blipFill>
        <p:spPr>
          <a:xfrm>
            <a:off x="8530575" y="4683901"/>
            <a:ext cx="411525" cy="418780"/>
          </a:xfrm>
          <a:prstGeom prst="rect">
            <a:avLst/>
          </a:prstGeom>
          <a:noFill/>
          <a:ln>
            <a:noFill/>
          </a:ln>
        </p:spPr>
      </p:pic>
      <p:sp>
        <p:nvSpPr>
          <p:cNvPr id="328" name="Google Shape;328;p70"/>
          <p:cNvSpPr txBox="1"/>
          <p:nvPr>
            <p:ph idx="12" type="sldNum"/>
          </p:nvPr>
        </p:nvSpPr>
        <p:spPr>
          <a:xfrm>
            <a:off x="8658100" y="4859775"/>
            <a:ext cx="485700" cy="226500"/>
          </a:xfrm>
          <a:prstGeom prst="rect">
            <a:avLst/>
          </a:prstGeom>
          <a:noFill/>
          <a:ln>
            <a:noFill/>
          </a:ln>
        </p:spPr>
        <p:txBody>
          <a:bodyPr anchorCtr="0" anchor="t" bIns="91425" lIns="91425" spcFirstLastPara="1" rIns="91425" wrap="square" tIns="91425">
            <a:noAutofit/>
          </a:bodyPr>
          <a:lstStyle>
            <a:lvl1pPr lvl="0" rtl="0" algn="r">
              <a:buNone/>
              <a:defRPr sz="2000">
                <a:solidFill>
                  <a:schemeClr val="lt2"/>
                </a:solidFill>
                <a:latin typeface="Lato Light"/>
                <a:ea typeface="Lato Light"/>
                <a:cs typeface="Lato Light"/>
                <a:sym typeface="Lato Light"/>
              </a:defRPr>
            </a:lvl1pPr>
            <a:lvl2pPr lvl="1" rtl="0" algn="r">
              <a:buNone/>
              <a:defRPr sz="2000">
                <a:solidFill>
                  <a:schemeClr val="lt2"/>
                </a:solidFill>
                <a:latin typeface="Lato Light"/>
                <a:ea typeface="Lato Light"/>
                <a:cs typeface="Lato Light"/>
                <a:sym typeface="Lato Light"/>
              </a:defRPr>
            </a:lvl2pPr>
            <a:lvl3pPr lvl="2" rtl="0" algn="r">
              <a:buNone/>
              <a:defRPr sz="2000">
                <a:solidFill>
                  <a:schemeClr val="lt2"/>
                </a:solidFill>
                <a:latin typeface="Lato Light"/>
                <a:ea typeface="Lato Light"/>
                <a:cs typeface="Lato Light"/>
                <a:sym typeface="Lato Light"/>
              </a:defRPr>
            </a:lvl3pPr>
            <a:lvl4pPr lvl="3" rtl="0" algn="r">
              <a:buNone/>
              <a:defRPr sz="2000">
                <a:solidFill>
                  <a:schemeClr val="lt2"/>
                </a:solidFill>
                <a:latin typeface="Lato Light"/>
                <a:ea typeface="Lato Light"/>
                <a:cs typeface="Lato Light"/>
                <a:sym typeface="Lato Light"/>
              </a:defRPr>
            </a:lvl4pPr>
            <a:lvl5pPr lvl="4" rtl="0" algn="r">
              <a:buNone/>
              <a:defRPr sz="2000">
                <a:solidFill>
                  <a:schemeClr val="lt2"/>
                </a:solidFill>
                <a:latin typeface="Lato Light"/>
                <a:ea typeface="Lato Light"/>
                <a:cs typeface="Lato Light"/>
                <a:sym typeface="Lato Light"/>
              </a:defRPr>
            </a:lvl5pPr>
            <a:lvl6pPr lvl="5" rtl="0" algn="r">
              <a:buNone/>
              <a:defRPr sz="2000">
                <a:solidFill>
                  <a:schemeClr val="lt2"/>
                </a:solidFill>
                <a:latin typeface="Lato Light"/>
                <a:ea typeface="Lato Light"/>
                <a:cs typeface="Lato Light"/>
                <a:sym typeface="Lato Light"/>
              </a:defRPr>
            </a:lvl6pPr>
            <a:lvl7pPr lvl="6" rtl="0" algn="r">
              <a:buNone/>
              <a:defRPr sz="2000">
                <a:solidFill>
                  <a:schemeClr val="lt2"/>
                </a:solidFill>
                <a:latin typeface="Lato Light"/>
                <a:ea typeface="Lato Light"/>
                <a:cs typeface="Lato Light"/>
                <a:sym typeface="Lato Light"/>
              </a:defRPr>
            </a:lvl7pPr>
            <a:lvl8pPr lvl="7" rtl="0" algn="r">
              <a:buNone/>
              <a:defRPr sz="2000">
                <a:solidFill>
                  <a:schemeClr val="lt2"/>
                </a:solidFill>
                <a:latin typeface="Lato Light"/>
                <a:ea typeface="Lato Light"/>
                <a:cs typeface="Lato Light"/>
                <a:sym typeface="Lato Light"/>
              </a:defRPr>
            </a:lvl8pPr>
            <a:lvl9pPr lvl="8" rtl="0" algn="r">
              <a:buNone/>
              <a:defRPr sz="2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Double title with two column content">
  <p:cSld name="CUSTOM_1_1_1_1_1">
    <p:bg>
      <p:bgPr>
        <a:solidFill>
          <a:schemeClr val="lt1"/>
        </a:solidFill>
      </p:bgPr>
    </p:bg>
    <p:spTree>
      <p:nvGrpSpPr>
        <p:cNvPr id="329" name="Shape 329"/>
        <p:cNvGrpSpPr/>
        <p:nvPr/>
      </p:nvGrpSpPr>
      <p:grpSpPr>
        <a:xfrm>
          <a:off x="0" y="0"/>
          <a:ext cx="0" cy="0"/>
          <a:chOff x="0" y="0"/>
          <a:chExt cx="0" cy="0"/>
        </a:xfrm>
      </p:grpSpPr>
      <p:sp>
        <p:nvSpPr>
          <p:cNvPr id="330" name="Google Shape;330;p71"/>
          <p:cNvSpPr txBox="1"/>
          <p:nvPr>
            <p:ph type="title"/>
          </p:nvPr>
        </p:nvSpPr>
        <p:spPr>
          <a:xfrm>
            <a:off x="495300" y="426525"/>
            <a:ext cx="8061600" cy="630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331" name="Google Shape;331;p71"/>
          <p:cNvSpPr txBox="1"/>
          <p:nvPr>
            <p:ph idx="1" type="body"/>
          </p:nvPr>
        </p:nvSpPr>
        <p:spPr>
          <a:xfrm>
            <a:off x="485775" y="1051750"/>
            <a:ext cx="4029000" cy="34863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332" name="Google Shape;332;p71"/>
          <p:cNvSpPr txBox="1"/>
          <p:nvPr>
            <p:ph idx="2" type="subTitle"/>
          </p:nvPr>
        </p:nvSpPr>
        <p:spPr>
          <a:xfrm>
            <a:off x="504825" y="228600"/>
            <a:ext cx="8052000" cy="27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523096"/>
                </a:solidFill>
                <a:latin typeface="Quicksand Light"/>
                <a:ea typeface="Quicksand Light"/>
                <a:cs typeface="Quicksand Light"/>
                <a:sym typeface="Quicksand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333" name="Google Shape;333;p71"/>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4" name="Google Shape;334;p71"/>
          <p:cNvPicPr preferRelativeResize="0"/>
          <p:nvPr/>
        </p:nvPicPr>
        <p:blipFill>
          <a:blip r:embed="rId2">
            <a:alphaModFix/>
          </a:blip>
          <a:stretch>
            <a:fillRect/>
          </a:stretch>
        </p:blipFill>
        <p:spPr>
          <a:xfrm>
            <a:off x="8530575" y="4683901"/>
            <a:ext cx="411525" cy="418780"/>
          </a:xfrm>
          <a:prstGeom prst="rect">
            <a:avLst/>
          </a:prstGeom>
          <a:noFill/>
          <a:ln>
            <a:noFill/>
          </a:ln>
        </p:spPr>
      </p:pic>
      <p:sp>
        <p:nvSpPr>
          <p:cNvPr id="335" name="Google Shape;335;p71"/>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336" name="Google Shape;336;p71"/>
          <p:cNvSpPr txBox="1"/>
          <p:nvPr>
            <p:ph idx="3" type="body"/>
          </p:nvPr>
        </p:nvSpPr>
        <p:spPr>
          <a:xfrm>
            <a:off x="4514775" y="1051750"/>
            <a:ext cx="4029000" cy="34863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Single title with two column content">
  <p:cSld name="CUSTOM_1_1_1_1_1_2">
    <p:bg>
      <p:bgPr>
        <a:solidFill>
          <a:schemeClr val="lt1"/>
        </a:solidFill>
      </p:bgPr>
    </p:bg>
    <p:spTree>
      <p:nvGrpSpPr>
        <p:cNvPr id="337" name="Shape 337"/>
        <p:cNvGrpSpPr/>
        <p:nvPr/>
      </p:nvGrpSpPr>
      <p:grpSpPr>
        <a:xfrm>
          <a:off x="0" y="0"/>
          <a:ext cx="0" cy="0"/>
          <a:chOff x="0" y="0"/>
          <a:chExt cx="0" cy="0"/>
        </a:xfrm>
      </p:grpSpPr>
      <p:sp>
        <p:nvSpPr>
          <p:cNvPr id="338" name="Google Shape;338;p72"/>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72"/>
          <p:cNvSpPr txBox="1"/>
          <p:nvPr>
            <p:ph type="title"/>
          </p:nvPr>
        </p:nvSpPr>
        <p:spPr>
          <a:xfrm>
            <a:off x="495300" y="307181"/>
            <a:ext cx="8107500" cy="52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340" name="Google Shape;340;p72"/>
          <p:cNvSpPr txBox="1"/>
          <p:nvPr>
            <p:ph idx="1" type="body"/>
          </p:nvPr>
        </p:nvSpPr>
        <p:spPr>
          <a:xfrm>
            <a:off x="485775" y="1051750"/>
            <a:ext cx="4029000" cy="34863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pic>
        <p:nvPicPr>
          <p:cNvPr id="341" name="Google Shape;341;p72"/>
          <p:cNvPicPr preferRelativeResize="0"/>
          <p:nvPr/>
        </p:nvPicPr>
        <p:blipFill>
          <a:blip r:embed="rId2">
            <a:alphaModFix/>
          </a:blip>
          <a:stretch>
            <a:fillRect/>
          </a:stretch>
        </p:blipFill>
        <p:spPr>
          <a:xfrm>
            <a:off x="8530575" y="4683901"/>
            <a:ext cx="411525" cy="418780"/>
          </a:xfrm>
          <a:prstGeom prst="rect">
            <a:avLst/>
          </a:prstGeom>
          <a:noFill/>
          <a:ln>
            <a:noFill/>
          </a:ln>
        </p:spPr>
      </p:pic>
      <p:sp>
        <p:nvSpPr>
          <p:cNvPr id="342" name="Google Shape;342;p72"/>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343" name="Google Shape;343;p72"/>
          <p:cNvSpPr txBox="1"/>
          <p:nvPr>
            <p:ph idx="2" type="body"/>
          </p:nvPr>
        </p:nvSpPr>
        <p:spPr>
          <a:xfrm>
            <a:off x="4518467" y="1051750"/>
            <a:ext cx="4029000" cy="34863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Network or region overview">
  <p:cSld name="CUSTOM_1_1_1_1_1_1">
    <p:bg>
      <p:bgPr>
        <a:solidFill>
          <a:schemeClr val="lt1"/>
        </a:solidFill>
      </p:bgPr>
    </p:bg>
    <p:spTree>
      <p:nvGrpSpPr>
        <p:cNvPr id="344" name="Shape 344"/>
        <p:cNvGrpSpPr/>
        <p:nvPr/>
      </p:nvGrpSpPr>
      <p:grpSpPr>
        <a:xfrm>
          <a:off x="0" y="0"/>
          <a:ext cx="0" cy="0"/>
          <a:chOff x="0" y="0"/>
          <a:chExt cx="0" cy="0"/>
        </a:xfrm>
      </p:grpSpPr>
      <p:sp>
        <p:nvSpPr>
          <p:cNvPr id="345" name="Google Shape;345;p73"/>
          <p:cNvSpPr/>
          <p:nvPr/>
        </p:nvSpPr>
        <p:spPr>
          <a:xfrm>
            <a:off x="1250" y="0"/>
            <a:ext cx="2731500" cy="51435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E4E6"/>
              </a:solidFill>
            </a:endParaRPr>
          </a:p>
        </p:txBody>
      </p:sp>
      <p:sp>
        <p:nvSpPr>
          <p:cNvPr id="346" name="Google Shape;346;p73"/>
          <p:cNvSpPr txBox="1"/>
          <p:nvPr>
            <p:ph idx="1" type="body"/>
          </p:nvPr>
        </p:nvSpPr>
        <p:spPr>
          <a:xfrm>
            <a:off x="3007250" y="935456"/>
            <a:ext cx="5535000" cy="38145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pic>
        <p:nvPicPr>
          <p:cNvPr descr="Schools_W.png" id="347" name="Google Shape;347;p73"/>
          <p:cNvPicPr preferRelativeResize="0"/>
          <p:nvPr/>
        </p:nvPicPr>
        <p:blipFill rotWithShape="1">
          <a:blip r:embed="rId2">
            <a:alphaModFix/>
          </a:blip>
          <a:srcRect b="0" l="3148" r="3139" t="0"/>
          <a:stretch/>
        </p:blipFill>
        <p:spPr>
          <a:xfrm>
            <a:off x="164525" y="1841117"/>
            <a:ext cx="818275" cy="654925"/>
          </a:xfrm>
          <a:prstGeom prst="rect">
            <a:avLst/>
          </a:prstGeom>
          <a:noFill/>
          <a:ln>
            <a:noFill/>
          </a:ln>
        </p:spPr>
      </p:pic>
      <p:pic>
        <p:nvPicPr>
          <p:cNvPr descr="SED(Scale)_W.png" id="348" name="Google Shape;348;p73"/>
          <p:cNvPicPr preferRelativeResize="0"/>
          <p:nvPr/>
        </p:nvPicPr>
        <p:blipFill rotWithShape="1">
          <a:blip r:embed="rId3">
            <a:alphaModFix/>
          </a:blip>
          <a:srcRect b="0" l="1361" r="1361" t="0"/>
          <a:stretch/>
        </p:blipFill>
        <p:spPr>
          <a:xfrm>
            <a:off x="119975" y="2959697"/>
            <a:ext cx="818269" cy="630900"/>
          </a:xfrm>
          <a:prstGeom prst="rect">
            <a:avLst/>
          </a:prstGeom>
          <a:noFill/>
          <a:ln>
            <a:noFill/>
          </a:ln>
        </p:spPr>
      </p:pic>
      <p:pic>
        <p:nvPicPr>
          <p:cNvPr descr="StudentsServed(GradCap)_W.png" id="349" name="Google Shape;349;p73"/>
          <p:cNvPicPr preferRelativeResize="0"/>
          <p:nvPr/>
        </p:nvPicPr>
        <p:blipFill rotWithShape="1">
          <a:blip r:embed="rId4">
            <a:alphaModFix/>
          </a:blip>
          <a:srcRect b="9389" l="0" r="0" t="9389"/>
          <a:stretch/>
        </p:blipFill>
        <p:spPr>
          <a:xfrm>
            <a:off x="101020" y="855881"/>
            <a:ext cx="856187" cy="521550"/>
          </a:xfrm>
          <a:prstGeom prst="rect">
            <a:avLst/>
          </a:prstGeom>
          <a:noFill/>
          <a:ln>
            <a:noFill/>
          </a:ln>
        </p:spPr>
      </p:pic>
      <p:sp>
        <p:nvSpPr>
          <p:cNvPr id="350" name="Google Shape;350;p73"/>
          <p:cNvSpPr txBox="1"/>
          <p:nvPr>
            <p:ph type="title"/>
          </p:nvPr>
        </p:nvSpPr>
        <p:spPr>
          <a:xfrm>
            <a:off x="973475" y="935456"/>
            <a:ext cx="4195800" cy="205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51" name="Google Shape;351;p73"/>
          <p:cNvSpPr txBox="1"/>
          <p:nvPr/>
        </p:nvSpPr>
        <p:spPr>
          <a:xfrm>
            <a:off x="973475" y="1131225"/>
            <a:ext cx="11112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Quicksand Light"/>
                <a:ea typeface="Quicksand Light"/>
                <a:cs typeface="Quicksand Light"/>
                <a:sym typeface="Quicksand Light"/>
              </a:rPr>
              <a:t>Rocketeers</a:t>
            </a:r>
            <a:endParaRPr sz="1200">
              <a:solidFill>
                <a:srgbClr val="FFFFFF"/>
              </a:solidFill>
              <a:latin typeface="Quicksand Light"/>
              <a:ea typeface="Quicksand Light"/>
              <a:cs typeface="Quicksand Light"/>
              <a:sym typeface="Quicksand Light"/>
            </a:endParaRPr>
          </a:p>
        </p:txBody>
      </p:sp>
      <p:sp>
        <p:nvSpPr>
          <p:cNvPr id="352" name="Google Shape;352;p73"/>
          <p:cNvSpPr txBox="1"/>
          <p:nvPr>
            <p:ph idx="2" type="title"/>
          </p:nvPr>
        </p:nvSpPr>
        <p:spPr>
          <a:xfrm>
            <a:off x="973475" y="1992956"/>
            <a:ext cx="3235200" cy="205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53" name="Google Shape;353;p73"/>
          <p:cNvSpPr txBox="1"/>
          <p:nvPr/>
        </p:nvSpPr>
        <p:spPr>
          <a:xfrm>
            <a:off x="973475" y="2188725"/>
            <a:ext cx="11112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Quicksand Light"/>
                <a:ea typeface="Quicksand Light"/>
                <a:cs typeface="Quicksand Light"/>
                <a:sym typeface="Quicksand Light"/>
              </a:rPr>
              <a:t>Schools</a:t>
            </a:r>
            <a:endParaRPr sz="1200">
              <a:solidFill>
                <a:srgbClr val="FFFFFF"/>
              </a:solidFill>
              <a:latin typeface="Quicksand Light"/>
              <a:ea typeface="Quicksand Light"/>
              <a:cs typeface="Quicksand Light"/>
              <a:sym typeface="Quicksand Light"/>
            </a:endParaRPr>
          </a:p>
        </p:txBody>
      </p:sp>
      <p:sp>
        <p:nvSpPr>
          <p:cNvPr id="354" name="Google Shape;354;p73"/>
          <p:cNvSpPr txBox="1"/>
          <p:nvPr>
            <p:ph idx="3" type="title"/>
          </p:nvPr>
        </p:nvSpPr>
        <p:spPr>
          <a:xfrm>
            <a:off x="973425" y="3107381"/>
            <a:ext cx="3666900" cy="205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55" name="Google Shape;355;p73"/>
          <p:cNvSpPr txBox="1"/>
          <p:nvPr/>
        </p:nvSpPr>
        <p:spPr>
          <a:xfrm>
            <a:off x="973425" y="3303150"/>
            <a:ext cx="10848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Quicksand Light"/>
                <a:ea typeface="Quicksand Light"/>
                <a:cs typeface="Quicksand Light"/>
                <a:sym typeface="Quicksand Light"/>
              </a:rPr>
              <a:t>Low-income</a:t>
            </a:r>
            <a:endParaRPr sz="1200">
              <a:solidFill>
                <a:srgbClr val="FFFFFF"/>
              </a:solidFill>
              <a:latin typeface="Quicksand Light"/>
              <a:ea typeface="Quicksand Light"/>
              <a:cs typeface="Quicksand Light"/>
              <a:sym typeface="Quicksand Light"/>
            </a:endParaRPr>
          </a:p>
        </p:txBody>
      </p:sp>
      <p:sp>
        <p:nvSpPr>
          <p:cNvPr id="356" name="Google Shape;356;p73"/>
          <p:cNvSpPr txBox="1"/>
          <p:nvPr>
            <p:ph idx="4" type="title"/>
          </p:nvPr>
        </p:nvSpPr>
        <p:spPr>
          <a:xfrm>
            <a:off x="2928400" y="307181"/>
            <a:ext cx="5674500" cy="52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pic>
        <p:nvPicPr>
          <p:cNvPr id="357" name="Google Shape;357;p73"/>
          <p:cNvPicPr preferRelativeResize="0"/>
          <p:nvPr/>
        </p:nvPicPr>
        <p:blipFill>
          <a:blip r:embed="rId5">
            <a:alphaModFix/>
          </a:blip>
          <a:stretch>
            <a:fillRect/>
          </a:stretch>
        </p:blipFill>
        <p:spPr>
          <a:xfrm>
            <a:off x="8530575" y="4683901"/>
            <a:ext cx="411525" cy="418780"/>
          </a:xfrm>
          <a:prstGeom prst="rect">
            <a:avLst/>
          </a:prstGeom>
          <a:noFill/>
          <a:ln>
            <a:noFill/>
          </a:ln>
        </p:spPr>
      </p:pic>
      <p:sp>
        <p:nvSpPr>
          <p:cNvPr id="358" name="Google Shape;358;p73"/>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 name="Shape 37"/>
        <p:cNvGrpSpPr/>
        <p:nvPr/>
      </p:nvGrpSpPr>
      <p:grpSpPr>
        <a:xfrm>
          <a:off x="0" y="0"/>
          <a:ext cx="0" cy="0"/>
          <a:chOff x="0" y="0"/>
          <a:chExt cx="0" cy="0"/>
        </a:xfrm>
      </p:grpSpPr>
      <p:sp>
        <p:nvSpPr>
          <p:cNvPr id="38" name="Google Shape;38;p8"/>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indent="0" lvl="0" marL="0" marR="0" rtl="0" algn="l">
              <a:lnSpc>
                <a:spcPct val="80000"/>
              </a:lnSpc>
              <a:spcBef>
                <a:spcPts val="0"/>
              </a:spcBef>
              <a:spcAft>
                <a:spcPts val="0"/>
              </a:spcAft>
              <a:buClr>
                <a:schemeClr val="accent1"/>
              </a:buClr>
              <a:buSzPts val="1400"/>
              <a:buFont typeface="Arial"/>
              <a:buNone/>
              <a:defRPr b="1" i="0" sz="3000" u="none" cap="none" strike="noStrike">
                <a:solidFill>
                  <a:schemeClr val="accent1"/>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9pPr>
          </a:lstStyle>
          <a:p/>
        </p:txBody>
      </p:sp>
      <p:sp>
        <p:nvSpPr>
          <p:cNvPr id="39" name="Google Shape;39;p8"/>
          <p:cNvSpPr txBox="1"/>
          <p:nvPr>
            <p:ph idx="1" type="body"/>
          </p:nvPr>
        </p:nvSpPr>
        <p:spPr>
          <a:xfrm>
            <a:off x="2410111" y="1595775"/>
            <a:ext cx="6321600" cy="30024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355600" lvl="2" marL="1371600" marR="0" rtl="0" algn="l">
              <a:lnSpc>
                <a:spcPct val="90000"/>
              </a:lnSpc>
              <a:spcBef>
                <a:spcPts val="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355600" lvl="3" marL="1828800" marR="0" rtl="0" algn="l">
              <a:lnSpc>
                <a:spcPct val="100000"/>
              </a:lnSpc>
              <a:spcBef>
                <a:spcPts val="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355600" lvl="4" marL="2286000" marR="0" rtl="0" algn="l">
              <a:lnSpc>
                <a:spcPct val="100000"/>
              </a:lnSpc>
              <a:spcBef>
                <a:spcPts val="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355600" lvl="5" marL="2743200" marR="0" rtl="0" algn="l">
              <a:lnSpc>
                <a:spcPct val="100000"/>
              </a:lnSpc>
              <a:spcBef>
                <a:spcPts val="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40" name="Google Shape;40;p8"/>
          <p:cNvSpPr txBox="1"/>
          <p:nvPr>
            <p:ph idx="12" type="sldNum"/>
          </p:nvPr>
        </p:nvSpPr>
        <p:spPr>
          <a:xfrm>
            <a:off x="8497999" y="468875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Network or region overview with ELL">
  <p:cSld name="CUSTOM_1_1_1_1_1_1_2">
    <p:bg>
      <p:bgPr>
        <a:solidFill>
          <a:schemeClr val="lt1"/>
        </a:solidFill>
      </p:bgPr>
    </p:bg>
    <p:spTree>
      <p:nvGrpSpPr>
        <p:cNvPr id="359" name="Shape 359"/>
        <p:cNvGrpSpPr/>
        <p:nvPr/>
      </p:nvGrpSpPr>
      <p:grpSpPr>
        <a:xfrm>
          <a:off x="0" y="0"/>
          <a:ext cx="0" cy="0"/>
          <a:chOff x="0" y="0"/>
          <a:chExt cx="0" cy="0"/>
        </a:xfrm>
      </p:grpSpPr>
      <p:sp>
        <p:nvSpPr>
          <p:cNvPr id="360" name="Google Shape;360;p74"/>
          <p:cNvSpPr/>
          <p:nvPr/>
        </p:nvSpPr>
        <p:spPr>
          <a:xfrm>
            <a:off x="1250" y="0"/>
            <a:ext cx="2731500" cy="51435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E4E6"/>
              </a:solidFill>
            </a:endParaRPr>
          </a:p>
        </p:txBody>
      </p:sp>
      <p:sp>
        <p:nvSpPr>
          <p:cNvPr id="361" name="Google Shape;361;p74"/>
          <p:cNvSpPr txBox="1"/>
          <p:nvPr>
            <p:ph idx="1" type="body"/>
          </p:nvPr>
        </p:nvSpPr>
        <p:spPr>
          <a:xfrm>
            <a:off x="3007250" y="935456"/>
            <a:ext cx="5535000" cy="38145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pic>
        <p:nvPicPr>
          <p:cNvPr descr="School_w_Flag_02.0.png" id="362" name="Google Shape;362;p74"/>
          <p:cNvPicPr preferRelativeResize="0"/>
          <p:nvPr/>
        </p:nvPicPr>
        <p:blipFill rotWithShape="1">
          <a:blip r:embed="rId2">
            <a:alphaModFix/>
          </a:blip>
          <a:srcRect b="0" l="3139" r="3148" t="0"/>
          <a:stretch/>
        </p:blipFill>
        <p:spPr>
          <a:xfrm>
            <a:off x="164525" y="1841116"/>
            <a:ext cx="818275" cy="654888"/>
          </a:xfrm>
          <a:prstGeom prst="rect">
            <a:avLst/>
          </a:prstGeom>
          <a:noFill/>
          <a:ln>
            <a:noFill/>
          </a:ln>
        </p:spPr>
      </p:pic>
      <p:pic>
        <p:nvPicPr>
          <p:cNvPr descr="SED(Scale)_W.png" id="363" name="Google Shape;363;p74"/>
          <p:cNvPicPr preferRelativeResize="0"/>
          <p:nvPr/>
        </p:nvPicPr>
        <p:blipFill rotWithShape="1">
          <a:blip r:embed="rId3">
            <a:alphaModFix/>
          </a:blip>
          <a:srcRect b="0" l="1361" r="1361" t="0"/>
          <a:stretch/>
        </p:blipFill>
        <p:spPr>
          <a:xfrm>
            <a:off x="119975" y="2959697"/>
            <a:ext cx="818269" cy="630900"/>
          </a:xfrm>
          <a:prstGeom prst="rect">
            <a:avLst/>
          </a:prstGeom>
          <a:noFill/>
          <a:ln>
            <a:noFill/>
          </a:ln>
        </p:spPr>
      </p:pic>
      <p:pic>
        <p:nvPicPr>
          <p:cNvPr descr="StudentsServed(GradCap)_W.png" id="364" name="Google Shape;364;p74"/>
          <p:cNvPicPr preferRelativeResize="0"/>
          <p:nvPr/>
        </p:nvPicPr>
        <p:blipFill rotWithShape="1">
          <a:blip r:embed="rId4">
            <a:alphaModFix/>
          </a:blip>
          <a:srcRect b="9389" l="0" r="0" t="9389"/>
          <a:stretch/>
        </p:blipFill>
        <p:spPr>
          <a:xfrm>
            <a:off x="101020" y="855881"/>
            <a:ext cx="856187" cy="521550"/>
          </a:xfrm>
          <a:prstGeom prst="rect">
            <a:avLst/>
          </a:prstGeom>
          <a:noFill/>
          <a:ln>
            <a:noFill/>
          </a:ln>
        </p:spPr>
      </p:pic>
      <p:sp>
        <p:nvSpPr>
          <p:cNvPr id="365" name="Google Shape;365;p74"/>
          <p:cNvSpPr txBox="1"/>
          <p:nvPr>
            <p:ph type="title"/>
          </p:nvPr>
        </p:nvSpPr>
        <p:spPr>
          <a:xfrm>
            <a:off x="973475" y="935456"/>
            <a:ext cx="4195800" cy="205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66" name="Google Shape;366;p74"/>
          <p:cNvSpPr txBox="1"/>
          <p:nvPr/>
        </p:nvSpPr>
        <p:spPr>
          <a:xfrm>
            <a:off x="973475" y="1131225"/>
            <a:ext cx="11112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Quicksand Light"/>
                <a:ea typeface="Quicksand Light"/>
                <a:cs typeface="Quicksand Light"/>
                <a:sym typeface="Quicksand Light"/>
              </a:rPr>
              <a:t>Rocketeers</a:t>
            </a:r>
            <a:endParaRPr sz="1200">
              <a:solidFill>
                <a:srgbClr val="FFFFFF"/>
              </a:solidFill>
              <a:latin typeface="Quicksand Light"/>
              <a:ea typeface="Quicksand Light"/>
              <a:cs typeface="Quicksand Light"/>
              <a:sym typeface="Quicksand Light"/>
            </a:endParaRPr>
          </a:p>
        </p:txBody>
      </p:sp>
      <p:sp>
        <p:nvSpPr>
          <p:cNvPr id="367" name="Google Shape;367;p74"/>
          <p:cNvSpPr txBox="1"/>
          <p:nvPr>
            <p:ph idx="2" type="title"/>
          </p:nvPr>
        </p:nvSpPr>
        <p:spPr>
          <a:xfrm>
            <a:off x="973475" y="1992956"/>
            <a:ext cx="3235200" cy="205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68" name="Google Shape;368;p74"/>
          <p:cNvSpPr txBox="1"/>
          <p:nvPr/>
        </p:nvSpPr>
        <p:spPr>
          <a:xfrm>
            <a:off x="973475" y="2188725"/>
            <a:ext cx="11112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Quicksand Light"/>
                <a:ea typeface="Quicksand Light"/>
                <a:cs typeface="Quicksand Light"/>
                <a:sym typeface="Quicksand Light"/>
              </a:rPr>
              <a:t>Schools</a:t>
            </a:r>
            <a:endParaRPr sz="1200">
              <a:solidFill>
                <a:srgbClr val="FFFFFF"/>
              </a:solidFill>
              <a:latin typeface="Quicksand Light"/>
              <a:ea typeface="Quicksand Light"/>
              <a:cs typeface="Quicksand Light"/>
              <a:sym typeface="Quicksand Light"/>
            </a:endParaRPr>
          </a:p>
        </p:txBody>
      </p:sp>
      <p:sp>
        <p:nvSpPr>
          <p:cNvPr id="369" name="Google Shape;369;p74"/>
          <p:cNvSpPr txBox="1"/>
          <p:nvPr>
            <p:ph idx="3" type="title"/>
          </p:nvPr>
        </p:nvSpPr>
        <p:spPr>
          <a:xfrm>
            <a:off x="973425" y="3107381"/>
            <a:ext cx="3666900" cy="205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70" name="Google Shape;370;p74"/>
          <p:cNvSpPr txBox="1"/>
          <p:nvPr/>
        </p:nvSpPr>
        <p:spPr>
          <a:xfrm>
            <a:off x="973425" y="3303150"/>
            <a:ext cx="10848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Quicksand Light"/>
                <a:ea typeface="Quicksand Light"/>
                <a:cs typeface="Quicksand Light"/>
                <a:sym typeface="Quicksand Light"/>
              </a:rPr>
              <a:t>Low-income</a:t>
            </a:r>
            <a:endParaRPr sz="1200">
              <a:solidFill>
                <a:srgbClr val="FFFFFF"/>
              </a:solidFill>
              <a:latin typeface="Quicksand Light"/>
              <a:ea typeface="Quicksand Light"/>
              <a:cs typeface="Quicksand Light"/>
              <a:sym typeface="Quicksand Light"/>
            </a:endParaRPr>
          </a:p>
        </p:txBody>
      </p:sp>
      <p:sp>
        <p:nvSpPr>
          <p:cNvPr id="371" name="Google Shape;371;p74"/>
          <p:cNvSpPr txBox="1"/>
          <p:nvPr>
            <p:ph idx="4" type="title"/>
          </p:nvPr>
        </p:nvSpPr>
        <p:spPr>
          <a:xfrm>
            <a:off x="2928400" y="307181"/>
            <a:ext cx="5674500" cy="52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pic>
        <p:nvPicPr>
          <p:cNvPr id="372" name="Google Shape;372;p74"/>
          <p:cNvPicPr preferRelativeResize="0"/>
          <p:nvPr/>
        </p:nvPicPr>
        <p:blipFill>
          <a:blip r:embed="rId5">
            <a:alphaModFix/>
          </a:blip>
          <a:stretch>
            <a:fillRect/>
          </a:stretch>
        </p:blipFill>
        <p:spPr>
          <a:xfrm>
            <a:off x="8530575" y="4683901"/>
            <a:ext cx="411525" cy="418780"/>
          </a:xfrm>
          <a:prstGeom prst="rect">
            <a:avLst/>
          </a:prstGeom>
          <a:noFill/>
          <a:ln>
            <a:noFill/>
          </a:ln>
        </p:spPr>
      </p:pic>
      <p:sp>
        <p:nvSpPr>
          <p:cNvPr id="373" name="Google Shape;373;p74"/>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pic>
        <p:nvPicPr>
          <p:cNvPr descr="ESL_(Blocks)_W.png" id="374" name="Google Shape;374;p74"/>
          <p:cNvPicPr preferRelativeResize="0"/>
          <p:nvPr/>
        </p:nvPicPr>
        <p:blipFill rotWithShape="1">
          <a:blip r:embed="rId6">
            <a:alphaModFix/>
          </a:blip>
          <a:srcRect b="0" l="1361" r="1361" t="0"/>
          <a:stretch/>
        </p:blipFill>
        <p:spPr>
          <a:xfrm>
            <a:off x="11899" y="3969648"/>
            <a:ext cx="1034450" cy="797600"/>
          </a:xfrm>
          <a:prstGeom prst="rect">
            <a:avLst/>
          </a:prstGeom>
          <a:noFill/>
          <a:ln>
            <a:noFill/>
          </a:ln>
        </p:spPr>
      </p:pic>
      <p:sp>
        <p:nvSpPr>
          <p:cNvPr id="375" name="Google Shape;375;p74"/>
          <p:cNvSpPr txBox="1"/>
          <p:nvPr>
            <p:ph idx="5" type="title"/>
          </p:nvPr>
        </p:nvSpPr>
        <p:spPr>
          <a:xfrm>
            <a:off x="973475" y="4177069"/>
            <a:ext cx="3666900" cy="205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76" name="Google Shape;376;p74"/>
          <p:cNvSpPr txBox="1"/>
          <p:nvPr/>
        </p:nvSpPr>
        <p:spPr>
          <a:xfrm>
            <a:off x="973475" y="4372838"/>
            <a:ext cx="13704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Quicksand Light"/>
                <a:ea typeface="Quicksand Light"/>
                <a:cs typeface="Quicksand Light"/>
                <a:sym typeface="Quicksand Light"/>
              </a:rPr>
              <a:t>English Learners</a:t>
            </a:r>
            <a:endParaRPr sz="1200">
              <a:solidFill>
                <a:srgbClr val="FFFFFF"/>
              </a:solidFill>
              <a:latin typeface="Quicksand Light"/>
              <a:ea typeface="Quicksand Light"/>
              <a:cs typeface="Quicksand Light"/>
              <a:sym typeface="Quicksand Light"/>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Single title, left content, right image/chart">
  <p:cSld name="CUSTOM_1_1_1_1_1_1_1">
    <p:bg>
      <p:bgPr>
        <a:solidFill>
          <a:schemeClr val="lt1"/>
        </a:solidFill>
      </p:bgPr>
    </p:bg>
    <p:spTree>
      <p:nvGrpSpPr>
        <p:cNvPr id="377" name="Shape 377"/>
        <p:cNvGrpSpPr/>
        <p:nvPr/>
      </p:nvGrpSpPr>
      <p:grpSpPr>
        <a:xfrm>
          <a:off x="0" y="0"/>
          <a:ext cx="0" cy="0"/>
          <a:chOff x="0" y="0"/>
          <a:chExt cx="0" cy="0"/>
        </a:xfrm>
      </p:grpSpPr>
      <p:sp>
        <p:nvSpPr>
          <p:cNvPr id="378" name="Google Shape;378;p75"/>
          <p:cNvSpPr txBox="1"/>
          <p:nvPr>
            <p:ph idx="1" type="body"/>
          </p:nvPr>
        </p:nvSpPr>
        <p:spPr>
          <a:xfrm>
            <a:off x="514350" y="1077525"/>
            <a:ext cx="4781100" cy="37605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379" name="Google Shape;379;p75"/>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75"/>
          <p:cNvSpPr txBox="1"/>
          <p:nvPr/>
        </p:nvSpPr>
        <p:spPr>
          <a:xfrm>
            <a:off x="5515325" y="1660688"/>
            <a:ext cx="3015300" cy="12891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5B5B5B"/>
                </a:solidFill>
                <a:latin typeface="Lato Light"/>
                <a:ea typeface="Lato Light"/>
                <a:cs typeface="Lato Light"/>
                <a:sym typeface="Lato Light"/>
              </a:rPr>
              <a:t> </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rPr lang="en" sz="1800">
                <a:solidFill>
                  <a:srgbClr val="5B5B5B"/>
                </a:solidFill>
                <a:latin typeface="Lato Light"/>
                <a:ea typeface="Lato Light"/>
                <a:cs typeface="Lato Light"/>
                <a:sym typeface="Lato Light"/>
              </a:rPr>
              <a:t>[ insert image or chart here]</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please add purple border color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with 4px border weight </a:t>
            </a:r>
            <a:endParaRPr>
              <a:solidFill>
                <a:srgbClr val="5B5B5B"/>
              </a:solidFill>
              <a:latin typeface="Lato Light"/>
              <a:ea typeface="Lato Light"/>
              <a:cs typeface="Lato Light"/>
              <a:sym typeface="Lato Light"/>
            </a:endParaRPr>
          </a:p>
        </p:txBody>
      </p:sp>
      <p:sp>
        <p:nvSpPr>
          <p:cNvPr id="381" name="Google Shape;381;p75"/>
          <p:cNvSpPr txBox="1"/>
          <p:nvPr>
            <p:ph type="title"/>
          </p:nvPr>
        </p:nvSpPr>
        <p:spPr>
          <a:xfrm>
            <a:off x="495300" y="307181"/>
            <a:ext cx="8107500" cy="52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pic>
        <p:nvPicPr>
          <p:cNvPr id="382" name="Google Shape;382;p75"/>
          <p:cNvPicPr preferRelativeResize="0"/>
          <p:nvPr/>
        </p:nvPicPr>
        <p:blipFill>
          <a:blip r:embed="rId2">
            <a:alphaModFix/>
          </a:blip>
          <a:stretch>
            <a:fillRect/>
          </a:stretch>
        </p:blipFill>
        <p:spPr>
          <a:xfrm>
            <a:off x="8530575" y="4683901"/>
            <a:ext cx="411525" cy="418780"/>
          </a:xfrm>
          <a:prstGeom prst="rect">
            <a:avLst/>
          </a:prstGeom>
          <a:noFill/>
          <a:ln>
            <a:noFill/>
          </a:ln>
        </p:spPr>
      </p:pic>
      <p:sp>
        <p:nvSpPr>
          <p:cNvPr id="383" name="Google Shape;383;p75"/>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Double title, left content, right image/chart">
  <p:cSld name="CUSTOM_1_1_1_1_1_1_1_2">
    <p:bg>
      <p:bgPr>
        <a:solidFill>
          <a:schemeClr val="lt1"/>
        </a:solidFill>
      </p:bgPr>
    </p:bg>
    <p:spTree>
      <p:nvGrpSpPr>
        <p:cNvPr id="384" name="Shape 384"/>
        <p:cNvGrpSpPr/>
        <p:nvPr/>
      </p:nvGrpSpPr>
      <p:grpSpPr>
        <a:xfrm>
          <a:off x="0" y="0"/>
          <a:ext cx="0" cy="0"/>
          <a:chOff x="0" y="0"/>
          <a:chExt cx="0" cy="0"/>
        </a:xfrm>
      </p:grpSpPr>
      <p:sp>
        <p:nvSpPr>
          <p:cNvPr id="385" name="Google Shape;385;p76"/>
          <p:cNvSpPr txBox="1"/>
          <p:nvPr>
            <p:ph idx="1" type="body"/>
          </p:nvPr>
        </p:nvSpPr>
        <p:spPr>
          <a:xfrm>
            <a:off x="514350" y="1077525"/>
            <a:ext cx="4809900" cy="36954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386" name="Google Shape;386;p76"/>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76"/>
          <p:cNvSpPr txBox="1"/>
          <p:nvPr>
            <p:ph type="title"/>
          </p:nvPr>
        </p:nvSpPr>
        <p:spPr>
          <a:xfrm>
            <a:off x="495300" y="426525"/>
            <a:ext cx="8061600" cy="630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388" name="Google Shape;388;p76"/>
          <p:cNvSpPr txBox="1"/>
          <p:nvPr>
            <p:ph idx="2" type="subTitle"/>
          </p:nvPr>
        </p:nvSpPr>
        <p:spPr>
          <a:xfrm>
            <a:off x="504825" y="228600"/>
            <a:ext cx="8052000" cy="27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523096"/>
                </a:solidFill>
                <a:latin typeface="Quicksand Light"/>
                <a:ea typeface="Quicksand Light"/>
                <a:cs typeface="Quicksand Light"/>
                <a:sym typeface="Quicksand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389" name="Google Shape;389;p76"/>
          <p:cNvSpPr txBox="1"/>
          <p:nvPr/>
        </p:nvSpPr>
        <p:spPr>
          <a:xfrm>
            <a:off x="5515325" y="1660688"/>
            <a:ext cx="3015300" cy="12891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5B5B5B"/>
                </a:solidFill>
                <a:latin typeface="Lato Light"/>
                <a:ea typeface="Lato Light"/>
                <a:cs typeface="Lato Light"/>
                <a:sym typeface="Lato Light"/>
              </a:rPr>
              <a:t> </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rPr lang="en" sz="1800">
                <a:solidFill>
                  <a:srgbClr val="5B5B5B"/>
                </a:solidFill>
                <a:latin typeface="Lato Light"/>
                <a:ea typeface="Lato Light"/>
                <a:cs typeface="Lato Light"/>
                <a:sym typeface="Lato Light"/>
              </a:rPr>
              <a:t>[ insert image or chart here]</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please add purple border color</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with 4px border weight </a:t>
            </a:r>
            <a:endParaRPr>
              <a:solidFill>
                <a:srgbClr val="5B5B5B"/>
              </a:solidFill>
              <a:latin typeface="Lato Light"/>
              <a:ea typeface="Lato Light"/>
              <a:cs typeface="Lato Light"/>
              <a:sym typeface="Lato Light"/>
            </a:endParaRPr>
          </a:p>
        </p:txBody>
      </p:sp>
      <p:pic>
        <p:nvPicPr>
          <p:cNvPr id="390" name="Google Shape;390;p76"/>
          <p:cNvPicPr preferRelativeResize="0"/>
          <p:nvPr/>
        </p:nvPicPr>
        <p:blipFill>
          <a:blip r:embed="rId2">
            <a:alphaModFix/>
          </a:blip>
          <a:stretch>
            <a:fillRect/>
          </a:stretch>
        </p:blipFill>
        <p:spPr>
          <a:xfrm>
            <a:off x="8530575" y="4683901"/>
            <a:ext cx="411525" cy="418780"/>
          </a:xfrm>
          <a:prstGeom prst="rect">
            <a:avLst/>
          </a:prstGeom>
          <a:noFill/>
          <a:ln>
            <a:noFill/>
          </a:ln>
        </p:spPr>
      </p:pic>
      <p:sp>
        <p:nvSpPr>
          <p:cNvPr id="391" name="Google Shape;391;p76"/>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Double title, left content, left image/chart">
  <p:cSld name="CUSTOM_1_1_1_1_1_1_1_2_1">
    <p:bg>
      <p:bgPr>
        <a:solidFill>
          <a:schemeClr val="lt1"/>
        </a:solidFill>
      </p:bgPr>
    </p:bg>
    <p:spTree>
      <p:nvGrpSpPr>
        <p:cNvPr id="392" name="Shape 392"/>
        <p:cNvGrpSpPr/>
        <p:nvPr/>
      </p:nvGrpSpPr>
      <p:grpSpPr>
        <a:xfrm>
          <a:off x="0" y="0"/>
          <a:ext cx="0" cy="0"/>
          <a:chOff x="0" y="0"/>
          <a:chExt cx="0" cy="0"/>
        </a:xfrm>
      </p:grpSpPr>
      <p:sp>
        <p:nvSpPr>
          <p:cNvPr id="393" name="Google Shape;393;p77"/>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77"/>
          <p:cNvSpPr txBox="1"/>
          <p:nvPr>
            <p:ph type="title"/>
          </p:nvPr>
        </p:nvSpPr>
        <p:spPr>
          <a:xfrm>
            <a:off x="495300" y="426525"/>
            <a:ext cx="8061600" cy="630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395" name="Google Shape;395;p77"/>
          <p:cNvSpPr txBox="1"/>
          <p:nvPr>
            <p:ph idx="1" type="subTitle"/>
          </p:nvPr>
        </p:nvSpPr>
        <p:spPr>
          <a:xfrm>
            <a:off x="504825" y="228600"/>
            <a:ext cx="8052000" cy="27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523096"/>
                </a:solidFill>
                <a:latin typeface="Quicksand Light"/>
                <a:ea typeface="Quicksand Light"/>
                <a:cs typeface="Quicksand Light"/>
                <a:sym typeface="Quicksand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396" name="Google Shape;396;p77"/>
          <p:cNvSpPr txBox="1"/>
          <p:nvPr>
            <p:ph idx="2" type="body"/>
          </p:nvPr>
        </p:nvSpPr>
        <p:spPr>
          <a:xfrm>
            <a:off x="4171950" y="1077525"/>
            <a:ext cx="4809900" cy="35757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397" name="Google Shape;397;p77"/>
          <p:cNvSpPr txBox="1"/>
          <p:nvPr/>
        </p:nvSpPr>
        <p:spPr>
          <a:xfrm>
            <a:off x="682900" y="1704094"/>
            <a:ext cx="3015300" cy="12891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5B5B5B"/>
                </a:solidFill>
                <a:latin typeface="Lato Light"/>
                <a:ea typeface="Lato Light"/>
                <a:cs typeface="Lato Light"/>
                <a:sym typeface="Lato Light"/>
              </a:rPr>
              <a:t> </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rPr lang="en" sz="1800">
                <a:solidFill>
                  <a:srgbClr val="5B5B5B"/>
                </a:solidFill>
                <a:latin typeface="Lato Light"/>
                <a:ea typeface="Lato Light"/>
                <a:cs typeface="Lato Light"/>
                <a:sym typeface="Lato Light"/>
              </a:rPr>
              <a:t>[ insert image or chart here]</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please add purple border color</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with 4px border weight </a:t>
            </a:r>
            <a:endParaRPr>
              <a:solidFill>
                <a:srgbClr val="5B5B5B"/>
              </a:solidFill>
              <a:latin typeface="Lato Light"/>
              <a:ea typeface="Lato Light"/>
              <a:cs typeface="Lato Light"/>
              <a:sym typeface="Lato Light"/>
            </a:endParaRPr>
          </a:p>
        </p:txBody>
      </p:sp>
      <p:pic>
        <p:nvPicPr>
          <p:cNvPr id="398" name="Google Shape;398;p77"/>
          <p:cNvPicPr preferRelativeResize="0"/>
          <p:nvPr/>
        </p:nvPicPr>
        <p:blipFill>
          <a:blip r:embed="rId2">
            <a:alphaModFix/>
          </a:blip>
          <a:stretch>
            <a:fillRect/>
          </a:stretch>
        </p:blipFill>
        <p:spPr>
          <a:xfrm>
            <a:off x="8530575" y="4683901"/>
            <a:ext cx="411525" cy="418780"/>
          </a:xfrm>
          <a:prstGeom prst="rect">
            <a:avLst/>
          </a:prstGeom>
          <a:noFill/>
          <a:ln>
            <a:noFill/>
          </a:ln>
        </p:spPr>
      </p:pic>
      <p:sp>
        <p:nvSpPr>
          <p:cNvPr id="399" name="Google Shape;399;p77"/>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Single title, left content, left image/chart">
  <p:cSld name="CUSTOM_1_1_1_1_1_1_1_2_1_1">
    <p:bg>
      <p:bgPr>
        <a:solidFill>
          <a:schemeClr val="lt1"/>
        </a:solidFill>
      </p:bgPr>
    </p:bg>
    <p:spTree>
      <p:nvGrpSpPr>
        <p:cNvPr id="400" name="Shape 400"/>
        <p:cNvGrpSpPr/>
        <p:nvPr/>
      </p:nvGrpSpPr>
      <p:grpSpPr>
        <a:xfrm>
          <a:off x="0" y="0"/>
          <a:ext cx="0" cy="0"/>
          <a:chOff x="0" y="0"/>
          <a:chExt cx="0" cy="0"/>
        </a:xfrm>
      </p:grpSpPr>
      <p:sp>
        <p:nvSpPr>
          <p:cNvPr id="401" name="Google Shape;401;p78"/>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78"/>
          <p:cNvSpPr txBox="1"/>
          <p:nvPr>
            <p:ph idx="1" type="body"/>
          </p:nvPr>
        </p:nvSpPr>
        <p:spPr>
          <a:xfrm>
            <a:off x="4171950" y="1077525"/>
            <a:ext cx="4809900" cy="3530400"/>
          </a:xfrm>
          <a:prstGeom prst="rect">
            <a:avLst/>
          </a:prstGeom>
        </p:spPr>
        <p:txBody>
          <a:bodyPr anchorCtr="0" anchor="t" bIns="91425" lIns="91425" spcFirstLastPara="1" rIns="91425" wrap="square" tIns="91425">
            <a:noAutofit/>
          </a:bodyPr>
          <a:lstStyle>
            <a:lvl1pPr indent="-330200" lvl="0" marL="457200" rtl="0">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403" name="Google Shape;403;p78"/>
          <p:cNvSpPr txBox="1"/>
          <p:nvPr>
            <p:ph type="title"/>
          </p:nvPr>
        </p:nvSpPr>
        <p:spPr>
          <a:xfrm>
            <a:off x="495300" y="307181"/>
            <a:ext cx="8107500" cy="52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404" name="Google Shape;404;p78"/>
          <p:cNvSpPr txBox="1"/>
          <p:nvPr/>
        </p:nvSpPr>
        <p:spPr>
          <a:xfrm>
            <a:off x="682900" y="1704094"/>
            <a:ext cx="3015300" cy="12891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5B5B5B"/>
                </a:solidFill>
                <a:latin typeface="Lato Light"/>
                <a:ea typeface="Lato Light"/>
                <a:cs typeface="Lato Light"/>
                <a:sym typeface="Lato Light"/>
              </a:rPr>
              <a:t> </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rPr lang="en" sz="1800">
                <a:solidFill>
                  <a:srgbClr val="5B5B5B"/>
                </a:solidFill>
                <a:latin typeface="Lato Light"/>
                <a:ea typeface="Lato Light"/>
                <a:cs typeface="Lato Light"/>
                <a:sym typeface="Lato Light"/>
              </a:rPr>
              <a:t>[ insert image or chart here]</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please add purple border color</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with 4px border weight </a:t>
            </a:r>
            <a:endParaRPr>
              <a:solidFill>
                <a:srgbClr val="5B5B5B"/>
              </a:solidFill>
              <a:latin typeface="Lato Light"/>
              <a:ea typeface="Lato Light"/>
              <a:cs typeface="Lato Light"/>
              <a:sym typeface="Lato Light"/>
            </a:endParaRPr>
          </a:p>
        </p:txBody>
      </p:sp>
      <p:pic>
        <p:nvPicPr>
          <p:cNvPr id="405" name="Google Shape;405;p78"/>
          <p:cNvPicPr preferRelativeResize="0"/>
          <p:nvPr/>
        </p:nvPicPr>
        <p:blipFill>
          <a:blip r:embed="rId2">
            <a:alphaModFix/>
          </a:blip>
          <a:stretch>
            <a:fillRect/>
          </a:stretch>
        </p:blipFill>
        <p:spPr>
          <a:xfrm>
            <a:off x="8530575" y="4683901"/>
            <a:ext cx="411525" cy="418780"/>
          </a:xfrm>
          <a:prstGeom prst="rect">
            <a:avLst/>
          </a:prstGeom>
          <a:noFill/>
          <a:ln>
            <a:noFill/>
          </a:ln>
        </p:spPr>
      </p:pic>
      <p:sp>
        <p:nvSpPr>
          <p:cNvPr id="406" name="Google Shape;406;p78"/>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Single title, center content, center image/chart">
  <p:cSld name="CUSTOM_1_1_1_1_1_1_1_2_1_1_1">
    <p:bg>
      <p:bgPr>
        <a:solidFill>
          <a:schemeClr val="lt1"/>
        </a:solidFill>
      </p:bgPr>
    </p:bg>
    <p:spTree>
      <p:nvGrpSpPr>
        <p:cNvPr id="407" name="Shape 407"/>
        <p:cNvGrpSpPr/>
        <p:nvPr/>
      </p:nvGrpSpPr>
      <p:grpSpPr>
        <a:xfrm>
          <a:off x="0" y="0"/>
          <a:ext cx="0" cy="0"/>
          <a:chOff x="0" y="0"/>
          <a:chExt cx="0" cy="0"/>
        </a:xfrm>
      </p:grpSpPr>
      <p:sp>
        <p:nvSpPr>
          <p:cNvPr id="408" name="Google Shape;408;p79"/>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79"/>
          <p:cNvSpPr txBox="1"/>
          <p:nvPr>
            <p:ph type="title"/>
          </p:nvPr>
        </p:nvSpPr>
        <p:spPr>
          <a:xfrm>
            <a:off x="495300" y="307181"/>
            <a:ext cx="8107500" cy="52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410" name="Google Shape;410;p79"/>
          <p:cNvSpPr txBox="1"/>
          <p:nvPr/>
        </p:nvSpPr>
        <p:spPr>
          <a:xfrm>
            <a:off x="679921" y="3006431"/>
            <a:ext cx="3015300" cy="12891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5B5B5B"/>
                </a:solidFill>
                <a:latin typeface="Lato Light"/>
                <a:ea typeface="Lato Light"/>
                <a:cs typeface="Lato Light"/>
                <a:sym typeface="Lato Light"/>
              </a:rPr>
              <a:t> </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rPr lang="en" sz="1800">
                <a:solidFill>
                  <a:srgbClr val="5B5B5B"/>
                </a:solidFill>
                <a:latin typeface="Lato Light"/>
                <a:ea typeface="Lato Light"/>
                <a:cs typeface="Lato Light"/>
                <a:sym typeface="Lato Light"/>
              </a:rPr>
              <a:t>[ insert image or chart here]</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please add purple border color</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with 4px border weight </a:t>
            </a:r>
            <a:endParaRPr>
              <a:solidFill>
                <a:srgbClr val="5B5B5B"/>
              </a:solidFill>
              <a:latin typeface="Lato Light"/>
              <a:ea typeface="Lato Light"/>
              <a:cs typeface="Lato Light"/>
              <a:sym typeface="Lato Light"/>
            </a:endParaRPr>
          </a:p>
        </p:txBody>
      </p:sp>
      <p:sp>
        <p:nvSpPr>
          <p:cNvPr id="411" name="Google Shape;411;p79"/>
          <p:cNvSpPr txBox="1"/>
          <p:nvPr>
            <p:ph idx="1" type="body"/>
          </p:nvPr>
        </p:nvSpPr>
        <p:spPr>
          <a:xfrm>
            <a:off x="485775" y="1051744"/>
            <a:ext cx="8107500" cy="1772100"/>
          </a:xfrm>
          <a:prstGeom prst="rect">
            <a:avLst/>
          </a:prstGeom>
        </p:spPr>
        <p:txBody>
          <a:bodyPr anchorCtr="0" anchor="t" bIns="91425" lIns="91425" spcFirstLastPara="1" rIns="91425" wrap="square" tIns="91425">
            <a:noAutofit/>
          </a:bodyPr>
          <a:lstStyle>
            <a:lvl1pPr indent="-330200" lvl="0" marL="457200" rtl="0" algn="ctr">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gn="ctr">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gn="ctr">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pic>
        <p:nvPicPr>
          <p:cNvPr id="412" name="Google Shape;412;p79"/>
          <p:cNvPicPr preferRelativeResize="0"/>
          <p:nvPr/>
        </p:nvPicPr>
        <p:blipFill>
          <a:blip r:embed="rId2">
            <a:alphaModFix/>
          </a:blip>
          <a:stretch>
            <a:fillRect/>
          </a:stretch>
        </p:blipFill>
        <p:spPr>
          <a:xfrm>
            <a:off x="8530575" y="4683901"/>
            <a:ext cx="411525" cy="418780"/>
          </a:xfrm>
          <a:prstGeom prst="rect">
            <a:avLst/>
          </a:prstGeom>
          <a:noFill/>
          <a:ln>
            <a:noFill/>
          </a:ln>
        </p:spPr>
      </p:pic>
      <p:sp>
        <p:nvSpPr>
          <p:cNvPr id="413" name="Google Shape;413;p79"/>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Double title, center content, center image/chart">
  <p:cSld name="CUSTOM_1_1_1_1_1_1_1_2_1_1_1_1">
    <p:bg>
      <p:bgPr>
        <a:solidFill>
          <a:schemeClr val="lt1"/>
        </a:solidFill>
      </p:bgPr>
    </p:bg>
    <p:spTree>
      <p:nvGrpSpPr>
        <p:cNvPr id="414" name="Shape 414"/>
        <p:cNvGrpSpPr/>
        <p:nvPr/>
      </p:nvGrpSpPr>
      <p:grpSpPr>
        <a:xfrm>
          <a:off x="0" y="0"/>
          <a:ext cx="0" cy="0"/>
          <a:chOff x="0" y="0"/>
          <a:chExt cx="0" cy="0"/>
        </a:xfrm>
      </p:grpSpPr>
      <p:sp>
        <p:nvSpPr>
          <p:cNvPr id="415" name="Google Shape;415;p80"/>
          <p:cNvSpPr/>
          <p:nvPr/>
        </p:nvSpPr>
        <p:spPr>
          <a:xfrm>
            <a:off x="0" y="0"/>
            <a:ext cx="9144000" cy="47700"/>
          </a:xfrm>
          <a:prstGeom prst="rect">
            <a:avLst/>
          </a:prstGeom>
          <a:solidFill>
            <a:srgbClr val="00D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80"/>
          <p:cNvSpPr txBox="1"/>
          <p:nvPr>
            <p:ph idx="1" type="body"/>
          </p:nvPr>
        </p:nvSpPr>
        <p:spPr>
          <a:xfrm>
            <a:off x="485775" y="1051744"/>
            <a:ext cx="8107500" cy="1772100"/>
          </a:xfrm>
          <a:prstGeom prst="rect">
            <a:avLst/>
          </a:prstGeom>
        </p:spPr>
        <p:txBody>
          <a:bodyPr anchorCtr="0" anchor="t" bIns="91425" lIns="91425" spcFirstLastPara="1" rIns="91425" wrap="square" tIns="91425">
            <a:noAutofit/>
          </a:bodyPr>
          <a:lstStyle>
            <a:lvl1pPr indent="-330200" lvl="0" marL="457200" rtl="0" algn="ctr">
              <a:lnSpc>
                <a:spcPct val="115000"/>
              </a:lnSpc>
              <a:spcBef>
                <a:spcPts val="0"/>
              </a:spcBef>
              <a:spcAft>
                <a:spcPts val="0"/>
              </a:spcAft>
              <a:buSzPts val="1600"/>
              <a:buFont typeface="Lato Light"/>
              <a:buChar char="●"/>
              <a:defRPr sz="1600">
                <a:latin typeface="Lato Light"/>
                <a:ea typeface="Lato Light"/>
                <a:cs typeface="Lato Light"/>
                <a:sym typeface="Lato Light"/>
              </a:defRPr>
            </a:lvl1pPr>
            <a:lvl2pPr indent="-317500" lvl="1" marL="914400" rtl="0" algn="ctr">
              <a:lnSpc>
                <a:spcPct val="115000"/>
              </a:lnSpc>
              <a:spcBef>
                <a:spcPts val="1000"/>
              </a:spcBef>
              <a:spcAft>
                <a:spcPts val="0"/>
              </a:spcAft>
              <a:buSzPts val="1400"/>
              <a:buFont typeface="Lato Light"/>
              <a:buChar char="○"/>
              <a:defRPr sz="1400">
                <a:latin typeface="Lato Light"/>
                <a:ea typeface="Lato Light"/>
                <a:cs typeface="Lato Light"/>
                <a:sym typeface="Lato Light"/>
              </a:defRPr>
            </a:lvl2pPr>
            <a:lvl3pPr indent="-304800" lvl="2" marL="13716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3pPr>
            <a:lvl4pPr indent="-304800" lvl="3" marL="18288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4pPr>
            <a:lvl5pPr indent="-304800" lvl="4" marL="22860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5pPr>
            <a:lvl6pPr indent="-304800" lvl="5" marL="27432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6pPr>
            <a:lvl7pPr indent="-304800" lvl="6" marL="32004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7pPr>
            <a:lvl8pPr indent="-304800" lvl="7" marL="3657600" rtl="0" algn="ctr">
              <a:lnSpc>
                <a:spcPct val="115000"/>
              </a:lnSpc>
              <a:spcBef>
                <a:spcPts val="1000"/>
              </a:spcBef>
              <a:spcAft>
                <a:spcPts val="0"/>
              </a:spcAft>
              <a:buSzPts val="1200"/>
              <a:buFont typeface="Lato Light"/>
              <a:buChar char="○"/>
              <a:defRPr sz="1200">
                <a:latin typeface="Lato Light"/>
                <a:ea typeface="Lato Light"/>
                <a:cs typeface="Lato Light"/>
                <a:sym typeface="Lato Light"/>
              </a:defRPr>
            </a:lvl8pPr>
            <a:lvl9pPr indent="-304800" lvl="8" marL="4114800" rtl="0" algn="ctr">
              <a:lnSpc>
                <a:spcPct val="115000"/>
              </a:lnSpc>
              <a:spcBef>
                <a:spcPts val="1000"/>
              </a:spcBef>
              <a:spcAft>
                <a:spcPts val="1000"/>
              </a:spcAft>
              <a:buSzPts val="1200"/>
              <a:buFont typeface="Lato Light"/>
              <a:buChar char="■"/>
              <a:defRPr sz="1200">
                <a:latin typeface="Lato Light"/>
                <a:ea typeface="Lato Light"/>
                <a:cs typeface="Lato Light"/>
                <a:sym typeface="Lato Light"/>
              </a:defRPr>
            </a:lvl9pPr>
          </a:lstStyle>
          <a:p/>
        </p:txBody>
      </p:sp>
      <p:sp>
        <p:nvSpPr>
          <p:cNvPr id="417" name="Google Shape;417;p80"/>
          <p:cNvSpPr txBox="1"/>
          <p:nvPr>
            <p:ph type="title"/>
          </p:nvPr>
        </p:nvSpPr>
        <p:spPr>
          <a:xfrm>
            <a:off x="495300" y="426525"/>
            <a:ext cx="8061600" cy="630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523096"/>
                </a:solidFill>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418" name="Google Shape;418;p80"/>
          <p:cNvSpPr txBox="1"/>
          <p:nvPr>
            <p:ph idx="2" type="subTitle"/>
          </p:nvPr>
        </p:nvSpPr>
        <p:spPr>
          <a:xfrm>
            <a:off x="504825" y="228600"/>
            <a:ext cx="8052000" cy="27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523096"/>
                </a:solidFill>
                <a:latin typeface="Quicksand Light"/>
                <a:ea typeface="Quicksand Light"/>
                <a:cs typeface="Quicksand Light"/>
                <a:sym typeface="Quicksand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419" name="Google Shape;419;p80"/>
          <p:cNvSpPr txBox="1"/>
          <p:nvPr/>
        </p:nvSpPr>
        <p:spPr>
          <a:xfrm>
            <a:off x="744625" y="3028725"/>
            <a:ext cx="3015300" cy="12891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5B5B5B"/>
                </a:solidFill>
                <a:latin typeface="Lato Light"/>
                <a:ea typeface="Lato Light"/>
                <a:cs typeface="Lato Light"/>
                <a:sym typeface="Lato Light"/>
              </a:rPr>
              <a:t> </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rPr lang="en" sz="1800">
                <a:solidFill>
                  <a:srgbClr val="5B5B5B"/>
                </a:solidFill>
                <a:latin typeface="Lato Light"/>
                <a:ea typeface="Lato Light"/>
                <a:cs typeface="Lato Light"/>
                <a:sym typeface="Lato Light"/>
              </a:rPr>
              <a:t>[ insert image or chart here]</a:t>
            </a:r>
            <a:endParaRPr sz="1800">
              <a:solidFill>
                <a:srgbClr val="5B5B5B"/>
              </a:solidFill>
              <a:latin typeface="Lato Light"/>
              <a:ea typeface="Lato Light"/>
              <a:cs typeface="Lato Light"/>
              <a:sym typeface="Lato Light"/>
            </a:endParaRPr>
          </a:p>
          <a:p>
            <a:pPr indent="0" lvl="0" marL="0" rtl="0" algn="ctr">
              <a:spcBef>
                <a:spcPts val="0"/>
              </a:spcBef>
              <a:spcAft>
                <a:spcPts val="0"/>
              </a:spcAft>
              <a:buNone/>
            </a:pPr>
            <a:r>
              <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please add purple border color</a:t>
            </a:r>
            <a:endParaRPr>
              <a:solidFill>
                <a:srgbClr val="5B5B5B"/>
              </a:solidFill>
              <a:latin typeface="Lato Light"/>
              <a:ea typeface="Lato Light"/>
              <a:cs typeface="Lato Light"/>
              <a:sym typeface="Lato Light"/>
            </a:endParaRPr>
          </a:p>
          <a:p>
            <a:pPr indent="0" lvl="0" marL="0" rtl="0" algn="ctr">
              <a:spcBef>
                <a:spcPts val="0"/>
              </a:spcBef>
              <a:spcAft>
                <a:spcPts val="0"/>
              </a:spcAft>
              <a:buNone/>
            </a:pPr>
            <a:r>
              <a:rPr lang="en">
                <a:solidFill>
                  <a:srgbClr val="5B5B5B"/>
                </a:solidFill>
                <a:latin typeface="Lato Light"/>
                <a:ea typeface="Lato Light"/>
                <a:cs typeface="Lato Light"/>
                <a:sym typeface="Lato Light"/>
              </a:rPr>
              <a:t>with 4px border weight </a:t>
            </a:r>
            <a:endParaRPr>
              <a:solidFill>
                <a:srgbClr val="5B5B5B"/>
              </a:solidFill>
              <a:latin typeface="Lato Light"/>
              <a:ea typeface="Lato Light"/>
              <a:cs typeface="Lato Light"/>
              <a:sym typeface="Lato Light"/>
            </a:endParaRPr>
          </a:p>
        </p:txBody>
      </p:sp>
      <p:pic>
        <p:nvPicPr>
          <p:cNvPr id="420" name="Google Shape;420;p80"/>
          <p:cNvPicPr preferRelativeResize="0"/>
          <p:nvPr/>
        </p:nvPicPr>
        <p:blipFill>
          <a:blip r:embed="rId2">
            <a:alphaModFix/>
          </a:blip>
          <a:stretch>
            <a:fillRect/>
          </a:stretch>
        </p:blipFill>
        <p:spPr>
          <a:xfrm>
            <a:off x="8530575" y="4683901"/>
            <a:ext cx="411525" cy="418780"/>
          </a:xfrm>
          <a:prstGeom prst="rect">
            <a:avLst/>
          </a:prstGeom>
          <a:noFill/>
          <a:ln>
            <a:noFill/>
          </a:ln>
        </p:spPr>
      </p:pic>
      <p:sp>
        <p:nvSpPr>
          <p:cNvPr id="421" name="Google Shape;421;p80"/>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Photo stock">
  <p:cSld name="CUSTOM_2_1_2">
    <p:spTree>
      <p:nvGrpSpPr>
        <p:cNvPr id="422" name="Shape 422"/>
        <p:cNvGrpSpPr/>
        <p:nvPr/>
      </p:nvGrpSpPr>
      <p:grpSpPr>
        <a:xfrm>
          <a:off x="0" y="0"/>
          <a:ext cx="0" cy="0"/>
          <a:chOff x="0" y="0"/>
          <a:chExt cx="0" cy="0"/>
        </a:xfrm>
      </p:grpSpPr>
      <p:pic>
        <p:nvPicPr>
          <p:cNvPr descr="Screen Shot 2017-10-11 at 2.33.39 PM.png" id="423" name="Google Shape;423;p81"/>
          <p:cNvPicPr preferRelativeResize="0"/>
          <p:nvPr/>
        </p:nvPicPr>
        <p:blipFill rotWithShape="1">
          <a:blip r:embed="rId2">
            <a:alphaModFix/>
          </a:blip>
          <a:srcRect b="0" l="7745" r="3325" t="0"/>
          <a:stretch/>
        </p:blipFill>
        <p:spPr>
          <a:xfrm>
            <a:off x="0" y="-5494"/>
            <a:ext cx="9144002" cy="5154507"/>
          </a:xfrm>
          <a:prstGeom prst="rect">
            <a:avLst/>
          </a:prstGeom>
          <a:noFill/>
          <a:ln>
            <a:noFill/>
          </a:ln>
        </p:spPr>
      </p:pic>
      <p:sp>
        <p:nvSpPr>
          <p:cNvPr id="424" name="Google Shape;424;p81"/>
          <p:cNvSpPr/>
          <p:nvPr/>
        </p:nvSpPr>
        <p:spPr>
          <a:xfrm>
            <a:off x="0" y="-5494"/>
            <a:ext cx="9144000" cy="531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81"/>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Photo stock">
  <p:cSld name="CUSTOM_2_1_2_1">
    <p:spTree>
      <p:nvGrpSpPr>
        <p:cNvPr id="426" name="Shape 426"/>
        <p:cNvGrpSpPr/>
        <p:nvPr/>
      </p:nvGrpSpPr>
      <p:grpSpPr>
        <a:xfrm>
          <a:off x="0" y="0"/>
          <a:ext cx="0" cy="0"/>
          <a:chOff x="0" y="0"/>
          <a:chExt cx="0" cy="0"/>
        </a:xfrm>
      </p:grpSpPr>
      <p:pic>
        <p:nvPicPr>
          <p:cNvPr id="427" name="Google Shape;427;p82"/>
          <p:cNvPicPr preferRelativeResize="0"/>
          <p:nvPr/>
        </p:nvPicPr>
        <p:blipFill rotWithShape="1">
          <a:blip r:embed="rId2">
            <a:alphaModFix/>
          </a:blip>
          <a:srcRect b="0" l="3556" r="6628" t="0"/>
          <a:stretch/>
        </p:blipFill>
        <p:spPr>
          <a:xfrm>
            <a:off x="0" y="47700"/>
            <a:ext cx="9144002" cy="5095800"/>
          </a:xfrm>
          <a:prstGeom prst="rect">
            <a:avLst/>
          </a:prstGeom>
          <a:noFill/>
          <a:ln>
            <a:noFill/>
          </a:ln>
        </p:spPr>
      </p:pic>
      <p:sp>
        <p:nvSpPr>
          <p:cNvPr id="428" name="Google Shape;428;p82"/>
          <p:cNvSpPr/>
          <p:nvPr/>
        </p:nvSpPr>
        <p:spPr>
          <a:xfrm>
            <a:off x="0" y="-5494"/>
            <a:ext cx="9144000" cy="531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Photo stock">
  <p:cSld name="CUSTOM_2_1_2_1_1">
    <p:spTree>
      <p:nvGrpSpPr>
        <p:cNvPr id="429" name="Shape 429"/>
        <p:cNvGrpSpPr/>
        <p:nvPr/>
      </p:nvGrpSpPr>
      <p:grpSpPr>
        <a:xfrm>
          <a:off x="0" y="0"/>
          <a:ext cx="0" cy="0"/>
          <a:chOff x="0" y="0"/>
          <a:chExt cx="0" cy="0"/>
        </a:xfrm>
      </p:grpSpPr>
      <p:pic>
        <p:nvPicPr>
          <p:cNvPr id="430" name="Google Shape;430;p83"/>
          <p:cNvPicPr preferRelativeResize="0"/>
          <p:nvPr/>
        </p:nvPicPr>
        <p:blipFill rotWithShape="1">
          <a:blip r:embed="rId2">
            <a:alphaModFix/>
          </a:blip>
          <a:srcRect b="0" l="0" r="0" t="10929"/>
          <a:stretch/>
        </p:blipFill>
        <p:spPr>
          <a:xfrm>
            <a:off x="0" y="0"/>
            <a:ext cx="9144001" cy="5143501"/>
          </a:xfrm>
          <a:prstGeom prst="rect">
            <a:avLst/>
          </a:prstGeom>
          <a:noFill/>
          <a:ln>
            <a:noFill/>
          </a:ln>
        </p:spPr>
      </p:pic>
      <p:sp>
        <p:nvSpPr>
          <p:cNvPr id="431" name="Google Shape;431;p83"/>
          <p:cNvSpPr/>
          <p:nvPr/>
        </p:nvSpPr>
        <p:spPr>
          <a:xfrm>
            <a:off x="0" y="-5494"/>
            <a:ext cx="9144000" cy="531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41" name="Shape 41"/>
        <p:cNvGrpSpPr/>
        <p:nvPr/>
      </p:nvGrpSpPr>
      <p:grpSpPr>
        <a:xfrm>
          <a:off x="0" y="0"/>
          <a:ext cx="0" cy="0"/>
          <a:chOff x="0" y="0"/>
          <a:chExt cx="0" cy="0"/>
        </a:xfrm>
      </p:grpSpPr>
      <p:sp>
        <p:nvSpPr>
          <p:cNvPr id="42" name="Google Shape;42;p9"/>
          <p:cNvSpPr txBox="1"/>
          <p:nvPr/>
        </p:nvSpPr>
        <p:spPr>
          <a:xfrm>
            <a:off x="189752" y="199460"/>
            <a:ext cx="2057400" cy="55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52988"/>
              </a:buClr>
              <a:buFont typeface="Arial"/>
              <a:buNone/>
            </a:pPr>
            <a:r>
              <a:rPr b="1" i="0" lang="en" sz="3000" u="none" cap="none" strike="noStrike">
                <a:solidFill>
                  <a:srgbClr val="552988"/>
                </a:solidFill>
                <a:latin typeface="Arial"/>
                <a:ea typeface="Arial"/>
                <a:cs typeface="Arial"/>
                <a:sym typeface="Arial"/>
              </a:rPr>
              <a:t>Agenda</a:t>
            </a: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Photo stock">
  <p:cSld name="CUSTOM_2_1_2_1_1_1">
    <p:spTree>
      <p:nvGrpSpPr>
        <p:cNvPr id="432" name="Shape 432"/>
        <p:cNvGrpSpPr/>
        <p:nvPr/>
      </p:nvGrpSpPr>
      <p:grpSpPr>
        <a:xfrm>
          <a:off x="0" y="0"/>
          <a:ext cx="0" cy="0"/>
          <a:chOff x="0" y="0"/>
          <a:chExt cx="0" cy="0"/>
        </a:xfrm>
      </p:grpSpPr>
      <p:pic>
        <p:nvPicPr>
          <p:cNvPr id="433" name="Google Shape;433;p84"/>
          <p:cNvPicPr preferRelativeResize="0"/>
          <p:nvPr/>
        </p:nvPicPr>
        <p:blipFill rotWithShape="1">
          <a:blip r:embed="rId2">
            <a:alphaModFix/>
          </a:blip>
          <a:srcRect b="0" l="7760" r="3239" t="0"/>
          <a:stretch/>
        </p:blipFill>
        <p:spPr>
          <a:xfrm>
            <a:off x="0" y="47700"/>
            <a:ext cx="9144000" cy="5095800"/>
          </a:xfrm>
          <a:prstGeom prst="rect">
            <a:avLst/>
          </a:prstGeom>
          <a:noFill/>
          <a:ln>
            <a:noFill/>
          </a:ln>
        </p:spPr>
      </p:pic>
      <p:sp>
        <p:nvSpPr>
          <p:cNvPr id="434" name="Google Shape;434;p84"/>
          <p:cNvSpPr/>
          <p:nvPr/>
        </p:nvSpPr>
        <p:spPr>
          <a:xfrm>
            <a:off x="0" y="-5494"/>
            <a:ext cx="9144000" cy="531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Photo stock">
  <p:cSld name="CUSTOM_2_1_2_1_1_1_1">
    <p:spTree>
      <p:nvGrpSpPr>
        <p:cNvPr id="435" name="Shape 435"/>
        <p:cNvGrpSpPr/>
        <p:nvPr/>
      </p:nvGrpSpPr>
      <p:grpSpPr>
        <a:xfrm>
          <a:off x="0" y="0"/>
          <a:ext cx="0" cy="0"/>
          <a:chOff x="0" y="0"/>
          <a:chExt cx="0" cy="0"/>
        </a:xfrm>
      </p:grpSpPr>
      <p:pic>
        <p:nvPicPr>
          <p:cNvPr id="436" name="Google Shape;436;p85"/>
          <p:cNvPicPr preferRelativeResize="0"/>
          <p:nvPr/>
        </p:nvPicPr>
        <p:blipFill>
          <a:blip r:embed="rId2">
            <a:alphaModFix/>
          </a:blip>
          <a:stretch>
            <a:fillRect/>
          </a:stretch>
        </p:blipFill>
        <p:spPr>
          <a:xfrm>
            <a:off x="8595175" y="4724720"/>
            <a:ext cx="411525" cy="418780"/>
          </a:xfrm>
          <a:prstGeom prst="rect">
            <a:avLst/>
          </a:prstGeom>
          <a:noFill/>
          <a:ln>
            <a:noFill/>
          </a:ln>
        </p:spPr>
      </p:pic>
      <p:sp>
        <p:nvSpPr>
          <p:cNvPr id="437" name="Google Shape;437;p85"/>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pic>
        <p:nvPicPr>
          <p:cNvPr id="438" name="Google Shape;438;p85"/>
          <p:cNvPicPr preferRelativeResize="0"/>
          <p:nvPr/>
        </p:nvPicPr>
        <p:blipFill rotWithShape="1">
          <a:blip r:embed="rId3">
            <a:alphaModFix/>
          </a:blip>
          <a:srcRect b="0" l="7000" r="3825" t="0"/>
          <a:stretch/>
        </p:blipFill>
        <p:spPr>
          <a:xfrm>
            <a:off x="0" y="47700"/>
            <a:ext cx="9144002" cy="5095798"/>
          </a:xfrm>
          <a:prstGeom prst="rect">
            <a:avLst/>
          </a:prstGeom>
          <a:noFill/>
          <a:ln>
            <a:noFill/>
          </a:ln>
        </p:spPr>
      </p:pic>
      <p:sp>
        <p:nvSpPr>
          <p:cNvPr id="439" name="Google Shape;439;p85"/>
          <p:cNvSpPr/>
          <p:nvPr/>
        </p:nvSpPr>
        <p:spPr>
          <a:xfrm>
            <a:off x="0" y="-5494"/>
            <a:ext cx="9144000" cy="531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Photo stock">
  <p:cSld name="CUSTOM_2_1_2_1_1_1_1_1">
    <p:spTree>
      <p:nvGrpSpPr>
        <p:cNvPr id="440" name="Shape 440"/>
        <p:cNvGrpSpPr/>
        <p:nvPr/>
      </p:nvGrpSpPr>
      <p:grpSpPr>
        <a:xfrm>
          <a:off x="0" y="0"/>
          <a:ext cx="0" cy="0"/>
          <a:chOff x="0" y="0"/>
          <a:chExt cx="0" cy="0"/>
        </a:xfrm>
      </p:grpSpPr>
      <p:pic>
        <p:nvPicPr>
          <p:cNvPr id="441" name="Google Shape;441;p86"/>
          <p:cNvPicPr preferRelativeResize="0"/>
          <p:nvPr/>
        </p:nvPicPr>
        <p:blipFill>
          <a:blip r:embed="rId2">
            <a:alphaModFix/>
          </a:blip>
          <a:stretch>
            <a:fillRect/>
          </a:stretch>
        </p:blipFill>
        <p:spPr>
          <a:xfrm>
            <a:off x="8595175" y="4724720"/>
            <a:ext cx="411525" cy="418780"/>
          </a:xfrm>
          <a:prstGeom prst="rect">
            <a:avLst/>
          </a:prstGeom>
          <a:noFill/>
          <a:ln>
            <a:noFill/>
          </a:ln>
        </p:spPr>
      </p:pic>
      <p:sp>
        <p:nvSpPr>
          <p:cNvPr id="442" name="Google Shape;442;p86"/>
          <p:cNvSpPr txBox="1"/>
          <p:nvPr>
            <p:ph idx="12" type="sldNum"/>
          </p:nvPr>
        </p:nvSpPr>
        <p:spPr>
          <a:xfrm>
            <a:off x="8738875" y="4916925"/>
            <a:ext cx="405000" cy="226500"/>
          </a:xfrm>
          <a:prstGeom prst="rect">
            <a:avLst/>
          </a:prstGeom>
          <a:noFill/>
          <a:ln>
            <a:noFill/>
          </a:ln>
        </p:spPr>
        <p:txBody>
          <a:bodyPr anchorCtr="0" anchor="t" bIns="91425" lIns="91425" spcFirstLastPara="1" rIns="91425" wrap="square" tIns="91425">
            <a:noAutofit/>
          </a:bodyPr>
          <a:lstStyle>
            <a:lvl1pPr lvl="0" rtl="0" algn="r">
              <a:buNone/>
              <a:defRPr sz="1000">
                <a:solidFill>
                  <a:schemeClr val="lt2"/>
                </a:solidFill>
                <a:latin typeface="Lato Light"/>
                <a:ea typeface="Lato Light"/>
                <a:cs typeface="Lato Light"/>
                <a:sym typeface="Lato Light"/>
              </a:defRPr>
            </a:lvl1pPr>
            <a:lvl2pPr lvl="1" rtl="0" algn="r">
              <a:buNone/>
              <a:defRPr sz="1000">
                <a:solidFill>
                  <a:schemeClr val="lt2"/>
                </a:solidFill>
                <a:latin typeface="Lato Light"/>
                <a:ea typeface="Lato Light"/>
                <a:cs typeface="Lato Light"/>
                <a:sym typeface="Lato Light"/>
              </a:defRPr>
            </a:lvl2pPr>
            <a:lvl3pPr lvl="2" rtl="0" algn="r">
              <a:buNone/>
              <a:defRPr sz="1000">
                <a:solidFill>
                  <a:schemeClr val="lt2"/>
                </a:solidFill>
                <a:latin typeface="Lato Light"/>
                <a:ea typeface="Lato Light"/>
                <a:cs typeface="Lato Light"/>
                <a:sym typeface="Lato Light"/>
              </a:defRPr>
            </a:lvl3pPr>
            <a:lvl4pPr lvl="3" rtl="0" algn="r">
              <a:buNone/>
              <a:defRPr sz="1000">
                <a:solidFill>
                  <a:schemeClr val="lt2"/>
                </a:solidFill>
                <a:latin typeface="Lato Light"/>
                <a:ea typeface="Lato Light"/>
                <a:cs typeface="Lato Light"/>
                <a:sym typeface="Lato Light"/>
              </a:defRPr>
            </a:lvl4pPr>
            <a:lvl5pPr lvl="4" rtl="0" algn="r">
              <a:buNone/>
              <a:defRPr sz="1000">
                <a:solidFill>
                  <a:schemeClr val="lt2"/>
                </a:solidFill>
                <a:latin typeface="Lato Light"/>
                <a:ea typeface="Lato Light"/>
                <a:cs typeface="Lato Light"/>
                <a:sym typeface="Lato Light"/>
              </a:defRPr>
            </a:lvl5pPr>
            <a:lvl6pPr lvl="5" rtl="0" algn="r">
              <a:buNone/>
              <a:defRPr sz="1000">
                <a:solidFill>
                  <a:schemeClr val="lt2"/>
                </a:solidFill>
                <a:latin typeface="Lato Light"/>
                <a:ea typeface="Lato Light"/>
                <a:cs typeface="Lato Light"/>
                <a:sym typeface="Lato Light"/>
              </a:defRPr>
            </a:lvl6pPr>
            <a:lvl7pPr lvl="6" rtl="0" algn="r">
              <a:buNone/>
              <a:defRPr sz="1000">
                <a:solidFill>
                  <a:schemeClr val="lt2"/>
                </a:solidFill>
                <a:latin typeface="Lato Light"/>
                <a:ea typeface="Lato Light"/>
                <a:cs typeface="Lato Light"/>
                <a:sym typeface="Lato Light"/>
              </a:defRPr>
            </a:lvl7pPr>
            <a:lvl8pPr lvl="7" rtl="0" algn="r">
              <a:buNone/>
              <a:defRPr sz="1000">
                <a:solidFill>
                  <a:schemeClr val="lt2"/>
                </a:solidFill>
                <a:latin typeface="Lato Light"/>
                <a:ea typeface="Lato Light"/>
                <a:cs typeface="Lato Light"/>
                <a:sym typeface="Lato Light"/>
              </a:defRPr>
            </a:lvl8pPr>
            <a:lvl9pPr lvl="8" rtl="0" algn="r">
              <a:buNone/>
              <a:defRPr sz="1000">
                <a:solidFill>
                  <a:schemeClr val="lt2"/>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pic>
        <p:nvPicPr>
          <p:cNvPr id="443" name="Google Shape;443;p86"/>
          <p:cNvPicPr preferRelativeResize="0"/>
          <p:nvPr/>
        </p:nvPicPr>
        <p:blipFill rotWithShape="1">
          <a:blip r:embed="rId3">
            <a:alphaModFix/>
          </a:blip>
          <a:srcRect b="0" l="3088" r="7377" t="0"/>
          <a:stretch/>
        </p:blipFill>
        <p:spPr>
          <a:xfrm>
            <a:off x="0" y="47700"/>
            <a:ext cx="9144001" cy="5095798"/>
          </a:xfrm>
          <a:prstGeom prst="rect">
            <a:avLst/>
          </a:prstGeom>
          <a:noFill/>
          <a:ln>
            <a:noFill/>
          </a:ln>
        </p:spPr>
      </p:pic>
      <p:sp>
        <p:nvSpPr>
          <p:cNvPr id="444" name="Google Shape;444;p86"/>
          <p:cNvSpPr/>
          <p:nvPr/>
        </p:nvSpPr>
        <p:spPr>
          <a:xfrm>
            <a:off x="0" y="-5494"/>
            <a:ext cx="9144000" cy="531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Photo stock">
  <p:cSld name="CUSTOM_2_1_2_1_1_1_1_1_1">
    <p:spTree>
      <p:nvGrpSpPr>
        <p:cNvPr id="445" name="Shape 445"/>
        <p:cNvGrpSpPr/>
        <p:nvPr/>
      </p:nvGrpSpPr>
      <p:grpSpPr>
        <a:xfrm>
          <a:off x="0" y="0"/>
          <a:ext cx="0" cy="0"/>
          <a:chOff x="0" y="0"/>
          <a:chExt cx="0" cy="0"/>
        </a:xfrm>
      </p:grpSpPr>
      <p:pic>
        <p:nvPicPr>
          <p:cNvPr id="446" name="Google Shape;446;p87"/>
          <p:cNvPicPr preferRelativeResize="0"/>
          <p:nvPr/>
        </p:nvPicPr>
        <p:blipFill rotWithShape="1">
          <a:blip r:embed="rId2">
            <a:alphaModFix/>
          </a:blip>
          <a:srcRect b="0" l="0" r="0" t="10936"/>
          <a:stretch/>
        </p:blipFill>
        <p:spPr>
          <a:xfrm>
            <a:off x="0" y="47700"/>
            <a:ext cx="9144001" cy="5095800"/>
          </a:xfrm>
          <a:prstGeom prst="rect">
            <a:avLst/>
          </a:prstGeom>
          <a:noFill/>
          <a:ln>
            <a:noFill/>
          </a:ln>
        </p:spPr>
      </p:pic>
      <p:sp>
        <p:nvSpPr>
          <p:cNvPr id="447" name="Google Shape;447;p87"/>
          <p:cNvSpPr/>
          <p:nvPr/>
        </p:nvSpPr>
        <p:spPr>
          <a:xfrm>
            <a:off x="0" y="-5494"/>
            <a:ext cx="9144000" cy="53100"/>
          </a:xfrm>
          <a:prstGeom prst="rect">
            <a:avLst/>
          </a:prstGeom>
          <a:solidFill>
            <a:srgbClr val="5230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Closing Slide">
  <p:cSld name="CUSTOM_2_1_1">
    <p:bg>
      <p:bgPr>
        <a:solidFill>
          <a:srgbClr val="523096"/>
        </a:solidFill>
      </p:bgPr>
    </p:bg>
    <p:spTree>
      <p:nvGrpSpPr>
        <p:cNvPr id="448" name="Shape 448"/>
        <p:cNvGrpSpPr/>
        <p:nvPr/>
      </p:nvGrpSpPr>
      <p:grpSpPr>
        <a:xfrm>
          <a:off x="0" y="0"/>
          <a:ext cx="0" cy="0"/>
          <a:chOff x="0" y="0"/>
          <a:chExt cx="0" cy="0"/>
        </a:xfrm>
      </p:grpSpPr>
      <p:pic>
        <p:nvPicPr>
          <p:cNvPr descr="rocketship.png" id="449" name="Google Shape;449;p88"/>
          <p:cNvPicPr preferRelativeResize="0"/>
          <p:nvPr/>
        </p:nvPicPr>
        <p:blipFill>
          <a:blip r:embed="rId2">
            <a:alphaModFix amt="25000"/>
          </a:blip>
          <a:stretch>
            <a:fillRect/>
          </a:stretch>
        </p:blipFill>
        <p:spPr>
          <a:xfrm>
            <a:off x="6362975" y="3001969"/>
            <a:ext cx="2227594" cy="2266275"/>
          </a:xfrm>
          <a:prstGeom prst="rect">
            <a:avLst/>
          </a:prstGeom>
          <a:noFill/>
          <a:ln>
            <a:noFill/>
          </a:ln>
        </p:spPr>
      </p:pic>
      <p:sp>
        <p:nvSpPr>
          <p:cNvPr id="450" name="Google Shape;450;p88"/>
          <p:cNvSpPr txBox="1"/>
          <p:nvPr/>
        </p:nvSpPr>
        <p:spPr>
          <a:xfrm>
            <a:off x="408350" y="3965494"/>
            <a:ext cx="2913900" cy="111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t/>
            </a:r>
            <a:endParaRPr sz="1000">
              <a:solidFill>
                <a:srgbClr val="FFFFFF"/>
              </a:solidFill>
              <a:latin typeface="Lato Light"/>
              <a:ea typeface="Lato Light"/>
              <a:cs typeface="Lato Light"/>
              <a:sym typeface="Lato Light"/>
            </a:endParaRPr>
          </a:p>
          <a:p>
            <a:pPr indent="0" lvl="0" marL="0" rtl="0" algn="l">
              <a:spcBef>
                <a:spcPts val="0"/>
              </a:spcBef>
              <a:spcAft>
                <a:spcPts val="0"/>
              </a:spcAft>
              <a:buClr>
                <a:schemeClr val="dk2"/>
              </a:buClr>
              <a:buSzPts val="1100"/>
              <a:buFont typeface="Arial"/>
              <a:buNone/>
            </a:pPr>
            <a:r>
              <a:t/>
            </a:r>
            <a:endParaRPr sz="1000">
              <a:solidFill>
                <a:srgbClr val="FFFFFF"/>
              </a:solidFill>
              <a:latin typeface="Lato Light"/>
              <a:ea typeface="Lato Light"/>
              <a:cs typeface="Lato Light"/>
              <a:sym typeface="Lato Light"/>
            </a:endParaRPr>
          </a:p>
          <a:p>
            <a:pPr indent="0" lvl="0" marL="0" rtl="0" algn="l">
              <a:spcBef>
                <a:spcPts val="0"/>
              </a:spcBef>
              <a:spcAft>
                <a:spcPts val="0"/>
              </a:spcAft>
              <a:buClr>
                <a:schemeClr val="dk2"/>
              </a:buClr>
              <a:buSzPts val="1100"/>
              <a:buFont typeface="Arial"/>
              <a:buNone/>
            </a:pPr>
            <a:r>
              <a:t/>
            </a:r>
            <a:endParaRPr sz="1000">
              <a:solidFill>
                <a:srgbClr val="FFFFFF"/>
              </a:solidFill>
              <a:latin typeface="Lato Light"/>
              <a:ea typeface="Lato Light"/>
              <a:cs typeface="Lato Light"/>
              <a:sym typeface="Lato Light"/>
            </a:endParaRPr>
          </a:p>
          <a:p>
            <a:pPr indent="0" lvl="0" marL="0" rtl="0" algn="l">
              <a:lnSpc>
                <a:spcPct val="115000"/>
              </a:lnSpc>
              <a:spcBef>
                <a:spcPts val="0"/>
              </a:spcBef>
              <a:spcAft>
                <a:spcPts val="0"/>
              </a:spcAft>
              <a:buClr>
                <a:schemeClr val="dk2"/>
              </a:buClr>
              <a:buSzPts val="1100"/>
              <a:buFont typeface="Arial"/>
              <a:buNone/>
            </a:pPr>
            <a:r>
              <a:rPr lang="en" sz="1000">
                <a:solidFill>
                  <a:srgbClr val="FFFFFF"/>
                </a:solidFill>
                <a:latin typeface="Lato Light"/>
                <a:ea typeface="Lato Light"/>
                <a:cs typeface="Lato Light"/>
                <a:sym typeface="Lato Light"/>
              </a:rPr>
              <a:t>Rocketship Public Schools </a:t>
            </a:r>
            <a:br>
              <a:rPr lang="en" sz="1000">
                <a:solidFill>
                  <a:srgbClr val="FFFFFF"/>
                </a:solidFill>
                <a:latin typeface="Lato Light"/>
                <a:ea typeface="Lato Light"/>
                <a:cs typeface="Lato Light"/>
                <a:sym typeface="Lato Light"/>
              </a:rPr>
            </a:br>
            <a:r>
              <a:rPr lang="en" sz="900" u="sng">
                <a:solidFill>
                  <a:srgbClr val="FFFFFF"/>
                </a:solidFill>
                <a:latin typeface="Lato Light"/>
                <a:ea typeface="Lato Light"/>
                <a:cs typeface="Lato Light"/>
                <a:sym typeface="Lato Light"/>
                <a:hlinkClick r:id="rId3">
                  <a:extLst>
                    <a:ext uri="{A12FA001-AC4F-418D-AE19-62706E023703}">
                      <ahyp:hlinkClr val="tx"/>
                    </a:ext>
                  </a:extLst>
                </a:hlinkClick>
              </a:rPr>
              <a:t>www.rocketshipschools.org</a:t>
            </a:r>
            <a:endParaRPr sz="1000">
              <a:solidFill>
                <a:srgbClr val="FFFFFF"/>
              </a:solidFill>
              <a:latin typeface="Lato Light"/>
              <a:ea typeface="Lato Light"/>
              <a:cs typeface="Lato Light"/>
              <a:sym typeface="Lato Light"/>
            </a:endParaRPr>
          </a:p>
          <a:p>
            <a:pPr indent="0" lvl="0" marL="0" rtl="0" algn="l">
              <a:spcBef>
                <a:spcPts val="0"/>
              </a:spcBef>
              <a:spcAft>
                <a:spcPts val="0"/>
              </a:spcAft>
              <a:buClr>
                <a:schemeClr val="dk2"/>
              </a:buClr>
              <a:buSzPts val="1100"/>
              <a:buFont typeface="Arial"/>
              <a:buNone/>
            </a:pPr>
            <a:r>
              <a:t/>
            </a:r>
            <a:endParaRPr sz="1000">
              <a:solidFill>
                <a:srgbClr val="FFFFFF"/>
              </a:solidFill>
              <a:latin typeface="Lato Light"/>
              <a:ea typeface="Lato Light"/>
              <a:cs typeface="Lato Light"/>
              <a:sym typeface="Lato Light"/>
            </a:endParaRPr>
          </a:p>
          <a:p>
            <a:pPr indent="0" lvl="0" marL="0" rtl="0" algn="l">
              <a:spcBef>
                <a:spcPts val="0"/>
              </a:spcBef>
              <a:spcAft>
                <a:spcPts val="0"/>
              </a:spcAft>
              <a:buClr>
                <a:schemeClr val="dk2"/>
              </a:buClr>
              <a:buSzPts val="1100"/>
              <a:buFont typeface="Arial"/>
              <a:buNone/>
            </a:pPr>
            <a:r>
              <a:rPr lang="en" sz="800">
                <a:solidFill>
                  <a:srgbClr val="FFFFFF"/>
                </a:solidFill>
                <a:latin typeface="Lato Light"/>
                <a:ea typeface="Lato Light"/>
                <a:cs typeface="Lato Light"/>
                <a:sym typeface="Lato Light"/>
              </a:rPr>
              <a:t>© Rocketship 2017 all rights reserved</a:t>
            </a:r>
            <a:endParaRPr sz="800">
              <a:solidFill>
                <a:srgbClr val="FFFFFF"/>
              </a:solidFill>
              <a:latin typeface="Lato Light"/>
              <a:ea typeface="Lato Light"/>
              <a:cs typeface="Lato Light"/>
              <a:sym typeface="Lato Light"/>
            </a:endParaRPr>
          </a:p>
          <a:p>
            <a:pPr indent="0" lvl="0" marL="0" rtl="0" algn="l">
              <a:spcBef>
                <a:spcPts val="0"/>
              </a:spcBef>
              <a:spcAft>
                <a:spcPts val="0"/>
              </a:spcAft>
              <a:buNone/>
            </a:pPr>
            <a:r>
              <a:t/>
            </a:r>
            <a:endParaRPr sz="1000">
              <a:solidFill>
                <a:srgbClr val="FFFFFF"/>
              </a:solidFill>
              <a:latin typeface="Lato Light"/>
              <a:ea typeface="Lato Light"/>
              <a:cs typeface="Lato Light"/>
              <a:sym typeface="Lato Light"/>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51" name="Shape 451"/>
        <p:cNvGrpSpPr/>
        <p:nvPr/>
      </p:nvGrpSpPr>
      <p:grpSpPr>
        <a:xfrm>
          <a:off x="0" y="0"/>
          <a:ext cx="0" cy="0"/>
          <a:chOff x="0" y="0"/>
          <a:chExt cx="0" cy="0"/>
        </a:xfrm>
      </p:grpSpPr>
      <p:sp>
        <p:nvSpPr>
          <p:cNvPr id="452" name="Google Shape;452;p89"/>
          <p:cNvSpPr txBox="1"/>
          <p:nvPr>
            <p:ph type="title"/>
          </p:nvPr>
        </p:nvSpPr>
        <p:spPr>
          <a:xfrm>
            <a:off x="457200" y="205978"/>
            <a:ext cx="8229600" cy="8574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53" name="Google Shape;453;p89"/>
          <p:cNvSpPr txBox="1"/>
          <p:nvPr>
            <p:ph idx="1" type="body"/>
          </p:nvPr>
        </p:nvSpPr>
        <p:spPr>
          <a:xfrm>
            <a:off x="457200" y="1200150"/>
            <a:ext cx="8229600" cy="37257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a:lvl1pPr>
            <a:lvl2pPr indent="-317500" lvl="1" marL="914400" rtl="0">
              <a:spcBef>
                <a:spcPts val="1000"/>
              </a:spcBef>
              <a:spcAft>
                <a:spcPts val="0"/>
              </a:spcAft>
              <a:buSzPts val="1400"/>
              <a:buChar char="○"/>
              <a:defRPr/>
            </a:lvl2pPr>
            <a:lvl3pPr indent="-304800" lvl="2" marL="1371600" rtl="0">
              <a:spcBef>
                <a:spcPts val="1000"/>
              </a:spcBef>
              <a:spcAft>
                <a:spcPts val="0"/>
              </a:spcAft>
              <a:buSzPts val="1200"/>
              <a:buChar char="■"/>
              <a:defRPr/>
            </a:lvl3pPr>
            <a:lvl4pPr indent="-304800" lvl="3" marL="1828800" rtl="0">
              <a:spcBef>
                <a:spcPts val="1000"/>
              </a:spcBef>
              <a:spcAft>
                <a:spcPts val="0"/>
              </a:spcAft>
              <a:buSzPts val="1200"/>
              <a:buChar char="●"/>
              <a:defRPr/>
            </a:lvl4pPr>
            <a:lvl5pPr indent="-304800" lvl="4" marL="2286000" rtl="0">
              <a:spcBef>
                <a:spcPts val="1000"/>
              </a:spcBef>
              <a:spcAft>
                <a:spcPts val="0"/>
              </a:spcAft>
              <a:buSzPts val="1200"/>
              <a:buChar char="○"/>
              <a:defRPr/>
            </a:lvl5pPr>
            <a:lvl6pPr indent="-304800" lvl="5" marL="2743200" rtl="0">
              <a:spcBef>
                <a:spcPts val="1000"/>
              </a:spcBef>
              <a:spcAft>
                <a:spcPts val="0"/>
              </a:spcAft>
              <a:buSzPts val="1200"/>
              <a:buChar char="■"/>
              <a:defRPr/>
            </a:lvl6pPr>
            <a:lvl7pPr indent="-304800" lvl="6" marL="3200400" rtl="0">
              <a:spcBef>
                <a:spcPts val="1000"/>
              </a:spcBef>
              <a:spcAft>
                <a:spcPts val="0"/>
              </a:spcAft>
              <a:buSzPts val="1200"/>
              <a:buChar char="●"/>
              <a:defRPr/>
            </a:lvl7pPr>
            <a:lvl8pPr indent="-304800" lvl="7" marL="3657600" rtl="0">
              <a:spcBef>
                <a:spcPts val="1000"/>
              </a:spcBef>
              <a:spcAft>
                <a:spcPts val="0"/>
              </a:spcAft>
              <a:buSzPts val="1200"/>
              <a:buChar char="○"/>
              <a:defRPr/>
            </a:lvl8pPr>
            <a:lvl9pPr indent="-304800" lvl="8" marL="4114800" rtl="0">
              <a:spcBef>
                <a:spcPts val="1000"/>
              </a:spcBef>
              <a:spcAft>
                <a:spcPts val="1000"/>
              </a:spcAft>
              <a:buSzPts val="1200"/>
              <a:buChar char="■"/>
              <a:defRPr/>
            </a:lvl9pPr>
          </a:lstStyle>
          <a:p/>
        </p:txBody>
      </p:sp>
      <p:sp>
        <p:nvSpPr>
          <p:cNvPr id="454" name="Google Shape;454;p89"/>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55" name="Shape 455"/>
        <p:cNvGrpSpPr/>
        <p:nvPr/>
      </p:nvGrpSpPr>
      <p:grpSpPr>
        <a:xfrm>
          <a:off x="0" y="0"/>
          <a:ext cx="0" cy="0"/>
          <a:chOff x="0" y="0"/>
          <a:chExt cx="0" cy="0"/>
        </a:xfrm>
      </p:grpSpPr>
      <p:sp>
        <p:nvSpPr>
          <p:cNvPr id="456" name="Google Shape;456;p9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Font typeface="Fjalla One"/>
              <a:buNone/>
              <a:defRPr sz="5200">
                <a:latin typeface="Fjalla One"/>
                <a:ea typeface="Fjalla One"/>
                <a:cs typeface="Fjalla One"/>
                <a:sym typeface="Fjalla One"/>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57" name="Google Shape;457;p9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58" name="Google Shape;458;p90"/>
          <p:cNvSpPr txBox="1"/>
          <p:nvPr>
            <p:ph idx="12" type="sldNum"/>
          </p:nvPr>
        </p:nvSpPr>
        <p:spPr>
          <a:xfrm>
            <a:off x="8472458" y="102842"/>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9" name="Shape 459"/>
        <p:cNvGrpSpPr/>
        <p:nvPr/>
      </p:nvGrpSpPr>
      <p:grpSpPr>
        <a:xfrm>
          <a:off x="0" y="0"/>
          <a:ext cx="0" cy="0"/>
          <a:chOff x="0" y="0"/>
          <a:chExt cx="0" cy="0"/>
        </a:xfrm>
      </p:grpSpPr>
      <p:sp>
        <p:nvSpPr>
          <p:cNvPr id="460" name="Google Shape;460;p91"/>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1" name="Shape 461"/>
        <p:cNvGrpSpPr/>
        <p:nvPr/>
      </p:nvGrpSpPr>
      <p:grpSpPr>
        <a:xfrm>
          <a:off x="0" y="0"/>
          <a:ext cx="0" cy="0"/>
          <a:chOff x="0" y="0"/>
          <a:chExt cx="0" cy="0"/>
        </a:xfrm>
      </p:grpSpPr>
      <p:sp>
        <p:nvSpPr>
          <p:cNvPr id="462" name="Google Shape;462;p92"/>
          <p:cNvSpPr txBox="1"/>
          <p:nvPr>
            <p:ph type="title"/>
          </p:nvPr>
        </p:nvSpPr>
        <p:spPr>
          <a:xfrm>
            <a:off x="284704" y="290318"/>
            <a:ext cx="7640100" cy="288600"/>
          </a:xfrm>
          <a:prstGeom prst="rect">
            <a:avLst/>
          </a:prstGeom>
          <a:noFill/>
          <a:ln>
            <a:noFill/>
          </a:ln>
        </p:spPr>
        <p:txBody>
          <a:bodyPr anchorCtr="0" anchor="ctr" bIns="91425" lIns="91425" spcFirstLastPara="1" rIns="91425" wrap="square" tIns="91425">
            <a:noAutofit/>
          </a:bodyPr>
          <a:lstStyle>
            <a:lvl1pPr lvl="0" rtl="0" algn="l">
              <a:lnSpc>
                <a:spcPct val="80000"/>
              </a:lnSpc>
              <a:spcBef>
                <a:spcPts val="0"/>
              </a:spcBef>
              <a:spcAft>
                <a:spcPts val="0"/>
              </a:spcAft>
              <a:buSzPts val="2400"/>
              <a:buNone/>
              <a:defRPr/>
            </a:lvl1pPr>
            <a:lvl2pPr lvl="1" rtl="0" algn="l">
              <a:lnSpc>
                <a:spcPct val="80000"/>
              </a:lnSpc>
              <a:spcBef>
                <a:spcPts val="0"/>
              </a:spcBef>
              <a:spcAft>
                <a:spcPts val="0"/>
              </a:spcAft>
              <a:buSzPts val="2400"/>
              <a:buNone/>
              <a:defRPr/>
            </a:lvl2pPr>
            <a:lvl3pPr lvl="2" rtl="0" algn="l">
              <a:lnSpc>
                <a:spcPct val="80000"/>
              </a:lnSpc>
              <a:spcBef>
                <a:spcPts val="0"/>
              </a:spcBef>
              <a:spcAft>
                <a:spcPts val="0"/>
              </a:spcAft>
              <a:buSzPts val="2400"/>
              <a:buNone/>
              <a:defRPr/>
            </a:lvl3pPr>
            <a:lvl4pPr lvl="3" rtl="0" algn="l">
              <a:lnSpc>
                <a:spcPct val="80000"/>
              </a:lnSpc>
              <a:spcBef>
                <a:spcPts val="0"/>
              </a:spcBef>
              <a:spcAft>
                <a:spcPts val="0"/>
              </a:spcAft>
              <a:buSzPts val="2400"/>
              <a:buNone/>
              <a:defRPr/>
            </a:lvl4pPr>
            <a:lvl5pPr lvl="4" rtl="0" algn="l">
              <a:lnSpc>
                <a:spcPct val="80000"/>
              </a:lnSpc>
              <a:spcBef>
                <a:spcPts val="0"/>
              </a:spcBef>
              <a:spcAft>
                <a:spcPts val="0"/>
              </a:spcAft>
              <a:buSzPts val="2400"/>
              <a:buNone/>
              <a:defRPr/>
            </a:lvl5pPr>
            <a:lvl6pPr lvl="5" marL="457200" rtl="0" algn="l">
              <a:lnSpc>
                <a:spcPct val="80000"/>
              </a:lnSpc>
              <a:spcBef>
                <a:spcPts val="0"/>
              </a:spcBef>
              <a:spcAft>
                <a:spcPts val="0"/>
              </a:spcAft>
              <a:buSzPts val="2400"/>
              <a:buNone/>
              <a:defRPr/>
            </a:lvl6pPr>
            <a:lvl7pPr lvl="6" marL="914400" rtl="0" algn="l">
              <a:lnSpc>
                <a:spcPct val="80000"/>
              </a:lnSpc>
              <a:spcBef>
                <a:spcPts val="0"/>
              </a:spcBef>
              <a:spcAft>
                <a:spcPts val="0"/>
              </a:spcAft>
              <a:buSzPts val="2400"/>
              <a:buNone/>
              <a:defRPr/>
            </a:lvl7pPr>
            <a:lvl8pPr lvl="7" marL="1371600" rtl="0" algn="l">
              <a:lnSpc>
                <a:spcPct val="80000"/>
              </a:lnSpc>
              <a:spcBef>
                <a:spcPts val="0"/>
              </a:spcBef>
              <a:spcAft>
                <a:spcPts val="0"/>
              </a:spcAft>
              <a:buSzPts val="2400"/>
              <a:buNone/>
              <a:defRPr/>
            </a:lvl8pPr>
            <a:lvl9pPr lvl="8" marL="1828800" rtl="0" algn="l">
              <a:lnSpc>
                <a:spcPct val="80000"/>
              </a:lnSpc>
              <a:spcBef>
                <a:spcPts val="0"/>
              </a:spcBef>
              <a:spcAft>
                <a:spcPts val="0"/>
              </a:spcAft>
              <a:buSzPts val="2400"/>
              <a:buNone/>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63" name="Shape 463"/>
        <p:cNvGrpSpPr/>
        <p:nvPr/>
      </p:nvGrpSpPr>
      <p:grpSpPr>
        <a:xfrm>
          <a:off x="0" y="0"/>
          <a:ext cx="0" cy="0"/>
          <a:chOff x="0" y="0"/>
          <a:chExt cx="0" cy="0"/>
        </a:xfrm>
      </p:grpSpPr>
      <p:sp>
        <p:nvSpPr>
          <p:cNvPr id="464" name="Google Shape;464;p93"/>
          <p:cNvSpPr txBox="1"/>
          <p:nvPr>
            <p:ph type="title"/>
          </p:nvPr>
        </p:nvSpPr>
        <p:spPr>
          <a:xfrm>
            <a:off x="457200" y="205978"/>
            <a:ext cx="8229600" cy="8574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65" name="Google Shape;465;p93"/>
          <p:cNvSpPr txBox="1"/>
          <p:nvPr>
            <p:ph idx="1" type="body"/>
          </p:nvPr>
        </p:nvSpPr>
        <p:spPr>
          <a:xfrm>
            <a:off x="457200" y="1200150"/>
            <a:ext cx="3994500" cy="37257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a:lvl1pPr>
            <a:lvl2pPr indent="-317500" lvl="1" marL="914400" rtl="0">
              <a:spcBef>
                <a:spcPts val="1000"/>
              </a:spcBef>
              <a:spcAft>
                <a:spcPts val="0"/>
              </a:spcAft>
              <a:buSzPts val="1400"/>
              <a:buChar char="○"/>
              <a:defRPr/>
            </a:lvl2pPr>
            <a:lvl3pPr indent="-304800" lvl="2" marL="1371600" rtl="0">
              <a:spcBef>
                <a:spcPts val="1000"/>
              </a:spcBef>
              <a:spcAft>
                <a:spcPts val="0"/>
              </a:spcAft>
              <a:buSzPts val="1200"/>
              <a:buChar char="■"/>
              <a:defRPr/>
            </a:lvl3pPr>
            <a:lvl4pPr indent="-304800" lvl="3" marL="1828800" rtl="0">
              <a:spcBef>
                <a:spcPts val="1000"/>
              </a:spcBef>
              <a:spcAft>
                <a:spcPts val="0"/>
              </a:spcAft>
              <a:buSzPts val="1200"/>
              <a:buChar char="●"/>
              <a:defRPr/>
            </a:lvl4pPr>
            <a:lvl5pPr indent="-304800" lvl="4" marL="2286000" rtl="0">
              <a:spcBef>
                <a:spcPts val="1000"/>
              </a:spcBef>
              <a:spcAft>
                <a:spcPts val="0"/>
              </a:spcAft>
              <a:buSzPts val="1200"/>
              <a:buChar char="○"/>
              <a:defRPr/>
            </a:lvl5pPr>
            <a:lvl6pPr indent="-304800" lvl="5" marL="2743200" rtl="0">
              <a:spcBef>
                <a:spcPts val="1000"/>
              </a:spcBef>
              <a:spcAft>
                <a:spcPts val="0"/>
              </a:spcAft>
              <a:buSzPts val="1200"/>
              <a:buChar char="■"/>
              <a:defRPr/>
            </a:lvl6pPr>
            <a:lvl7pPr indent="-304800" lvl="6" marL="3200400" rtl="0">
              <a:spcBef>
                <a:spcPts val="1000"/>
              </a:spcBef>
              <a:spcAft>
                <a:spcPts val="0"/>
              </a:spcAft>
              <a:buSzPts val="1200"/>
              <a:buChar char="●"/>
              <a:defRPr/>
            </a:lvl7pPr>
            <a:lvl8pPr indent="-304800" lvl="7" marL="3657600" rtl="0">
              <a:spcBef>
                <a:spcPts val="1000"/>
              </a:spcBef>
              <a:spcAft>
                <a:spcPts val="0"/>
              </a:spcAft>
              <a:buSzPts val="1200"/>
              <a:buChar char="○"/>
              <a:defRPr/>
            </a:lvl8pPr>
            <a:lvl9pPr indent="-304800" lvl="8" marL="4114800" rtl="0">
              <a:spcBef>
                <a:spcPts val="1000"/>
              </a:spcBef>
              <a:spcAft>
                <a:spcPts val="1000"/>
              </a:spcAft>
              <a:buSzPts val="1200"/>
              <a:buChar char="■"/>
              <a:defRPr/>
            </a:lvl9pPr>
          </a:lstStyle>
          <a:p/>
        </p:txBody>
      </p:sp>
      <p:sp>
        <p:nvSpPr>
          <p:cNvPr id="466" name="Google Shape;466;p93"/>
          <p:cNvSpPr txBox="1"/>
          <p:nvPr>
            <p:ph idx="2" type="body"/>
          </p:nvPr>
        </p:nvSpPr>
        <p:spPr>
          <a:xfrm>
            <a:off x="4692274" y="1200150"/>
            <a:ext cx="3994500" cy="37257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a:lvl1pPr>
            <a:lvl2pPr indent="-317500" lvl="1" marL="914400" rtl="0">
              <a:spcBef>
                <a:spcPts val="1000"/>
              </a:spcBef>
              <a:spcAft>
                <a:spcPts val="0"/>
              </a:spcAft>
              <a:buSzPts val="1400"/>
              <a:buChar char="○"/>
              <a:defRPr/>
            </a:lvl2pPr>
            <a:lvl3pPr indent="-304800" lvl="2" marL="1371600" rtl="0">
              <a:spcBef>
                <a:spcPts val="1000"/>
              </a:spcBef>
              <a:spcAft>
                <a:spcPts val="0"/>
              </a:spcAft>
              <a:buSzPts val="1200"/>
              <a:buChar char="■"/>
              <a:defRPr/>
            </a:lvl3pPr>
            <a:lvl4pPr indent="-304800" lvl="3" marL="1828800" rtl="0">
              <a:spcBef>
                <a:spcPts val="1000"/>
              </a:spcBef>
              <a:spcAft>
                <a:spcPts val="0"/>
              </a:spcAft>
              <a:buSzPts val="1200"/>
              <a:buChar char="●"/>
              <a:defRPr/>
            </a:lvl4pPr>
            <a:lvl5pPr indent="-304800" lvl="4" marL="2286000" rtl="0">
              <a:spcBef>
                <a:spcPts val="1000"/>
              </a:spcBef>
              <a:spcAft>
                <a:spcPts val="0"/>
              </a:spcAft>
              <a:buSzPts val="1200"/>
              <a:buChar char="○"/>
              <a:defRPr/>
            </a:lvl5pPr>
            <a:lvl6pPr indent="-304800" lvl="5" marL="2743200" rtl="0">
              <a:spcBef>
                <a:spcPts val="1000"/>
              </a:spcBef>
              <a:spcAft>
                <a:spcPts val="0"/>
              </a:spcAft>
              <a:buSzPts val="1200"/>
              <a:buChar char="■"/>
              <a:defRPr/>
            </a:lvl6pPr>
            <a:lvl7pPr indent="-304800" lvl="6" marL="3200400" rtl="0">
              <a:spcBef>
                <a:spcPts val="1000"/>
              </a:spcBef>
              <a:spcAft>
                <a:spcPts val="0"/>
              </a:spcAft>
              <a:buSzPts val="1200"/>
              <a:buChar char="●"/>
              <a:defRPr/>
            </a:lvl7pPr>
            <a:lvl8pPr indent="-304800" lvl="7" marL="3657600" rtl="0">
              <a:spcBef>
                <a:spcPts val="1000"/>
              </a:spcBef>
              <a:spcAft>
                <a:spcPts val="0"/>
              </a:spcAft>
              <a:buSzPts val="1200"/>
              <a:buChar char="○"/>
              <a:defRPr/>
            </a:lvl8pPr>
            <a:lvl9pPr indent="-304800" lvl="8" marL="4114800" rtl="0">
              <a:spcBef>
                <a:spcPts val="1000"/>
              </a:spcBef>
              <a:spcAft>
                <a:spcPts val="1000"/>
              </a:spcAft>
              <a:buSzPts val="1200"/>
              <a:buChar char="■"/>
              <a:defRPr/>
            </a:lvl9pPr>
          </a:lstStyle>
          <a:p/>
        </p:txBody>
      </p:sp>
      <p:sp>
        <p:nvSpPr>
          <p:cNvPr id="467" name="Google Shape;467;p93"/>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10"/>
          <p:cNvSpPr txBox="1"/>
          <p:nvPr>
            <p:ph type="title"/>
          </p:nvPr>
        </p:nvSpPr>
        <p:spPr>
          <a:xfrm>
            <a:off x="284704" y="249912"/>
            <a:ext cx="7640100" cy="369300"/>
          </a:xfrm>
          <a:prstGeom prst="rect">
            <a:avLst/>
          </a:prstGeom>
          <a:noFill/>
          <a:ln>
            <a:noFill/>
          </a:ln>
        </p:spPr>
        <p:txBody>
          <a:bodyPr anchorCtr="0" anchor="ctr" bIns="91425" lIns="91425" spcFirstLastPara="1" rIns="91425" wrap="square" tIns="91425">
            <a:noAutofit/>
          </a:bodyPr>
          <a:lstStyle>
            <a:lvl1pPr indent="0" lvl="0" marL="0" marR="0" rtl="0" algn="l">
              <a:lnSpc>
                <a:spcPct val="80000"/>
              </a:lnSpc>
              <a:spcBef>
                <a:spcPts val="0"/>
              </a:spcBef>
              <a:spcAft>
                <a:spcPts val="0"/>
              </a:spcAft>
              <a:buClr>
                <a:schemeClr val="accent1"/>
              </a:buClr>
              <a:buSzPts val="1400"/>
              <a:buFont typeface="Arial"/>
              <a:buNone/>
              <a:defRPr b="1" i="0" sz="3000" u="none" cap="none" strike="noStrike">
                <a:solidFill>
                  <a:schemeClr val="accent1"/>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3.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5.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21" Type="http://schemas.openxmlformats.org/officeDocument/2006/relationships/theme" Target="../theme/theme1.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19" Type="http://schemas.openxmlformats.org/officeDocument/2006/relationships/slideLayout" Target="../slideLayouts/slideLayout34.xml"/><Relationship Id="rId6" Type="http://schemas.openxmlformats.org/officeDocument/2006/relationships/slideLayout" Target="../slideLayouts/slideLayout21.xml"/><Relationship Id="rId18" Type="http://schemas.openxmlformats.org/officeDocument/2006/relationships/slideLayout" Target="../slideLayouts/slideLayout33.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5.xml"/><Relationship Id="rId11" Type="http://schemas.openxmlformats.org/officeDocument/2006/relationships/slideLayout" Target="../slideLayouts/slideLayout46.xml"/><Relationship Id="rId22" Type="http://schemas.openxmlformats.org/officeDocument/2006/relationships/theme" Target="../theme/theme5.xml"/><Relationship Id="rId10" Type="http://schemas.openxmlformats.org/officeDocument/2006/relationships/slideLayout" Target="../slideLayouts/slideLayout45.xml"/><Relationship Id="rId21" Type="http://schemas.openxmlformats.org/officeDocument/2006/relationships/slideLayout" Target="../slideLayouts/slideLayout56.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7" Type="http://schemas.openxmlformats.org/officeDocument/2006/relationships/slideLayout" Target="../slideLayouts/slideLayout52.xml"/><Relationship Id="rId16" Type="http://schemas.openxmlformats.org/officeDocument/2006/relationships/slideLayout" Target="../slideLayouts/slideLayout51.xml"/><Relationship Id="rId5" Type="http://schemas.openxmlformats.org/officeDocument/2006/relationships/slideLayout" Target="../slideLayouts/slideLayout40.xml"/><Relationship Id="rId19" Type="http://schemas.openxmlformats.org/officeDocument/2006/relationships/slideLayout" Target="../slideLayouts/slideLayout54.xml"/><Relationship Id="rId6" Type="http://schemas.openxmlformats.org/officeDocument/2006/relationships/slideLayout" Target="../slideLayouts/slideLayout41.xml"/><Relationship Id="rId18" Type="http://schemas.openxmlformats.org/officeDocument/2006/relationships/slideLayout" Target="../slideLayouts/slideLayout53.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76.xml"/><Relationship Id="rId22" Type="http://schemas.openxmlformats.org/officeDocument/2006/relationships/slideLayout" Target="../slideLayouts/slideLayout78.xml"/><Relationship Id="rId21" Type="http://schemas.openxmlformats.org/officeDocument/2006/relationships/slideLayout" Target="../slideLayouts/slideLayout77.xml"/><Relationship Id="rId24" Type="http://schemas.openxmlformats.org/officeDocument/2006/relationships/slideLayout" Target="../slideLayouts/slideLayout80.xml"/><Relationship Id="rId23" Type="http://schemas.openxmlformats.org/officeDocument/2006/relationships/slideLayout" Target="../slideLayouts/slideLayout79.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26" Type="http://schemas.openxmlformats.org/officeDocument/2006/relationships/slideLayout" Target="../slideLayouts/slideLayout82.xml"/><Relationship Id="rId25" Type="http://schemas.openxmlformats.org/officeDocument/2006/relationships/slideLayout" Target="../slideLayouts/slideLayout81.xml"/><Relationship Id="rId28" Type="http://schemas.openxmlformats.org/officeDocument/2006/relationships/slideLayout" Target="../slideLayouts/slideLayout84.xml"/><Relationship Id="rId27" Type="http://schemas.openxmlformats.org/officeDocument/2006/relationships/slideLayout" Target="../slideLayouts/slideLayout83.xml"/><Relationship Id="rId5" Type="http://schemas.openxmlformats.org/officeDocument/2006/relationships/slideLayout" Target="../slideLayouts/slideLayout61.xml"/><Relationship Id="rId6" Type="http://schemas.openxmlformats.org/officeDocument/2006/relationships/slideLayout" Target="../slideLayouts/slideLayout62.xml"/><Relationship Id="rId29" Type="http://schemas.openxmlformats.org/officeDocument/2006/relationships/slideLayout" Target="../slideLayouts/slideLayout85.xml"/><Relationship Id="rId7" Type="http://schemas.openxmlformats.org/officeDocument/2006/relationships/slideLayout" Target="../slideLayouts/slideLayout63.xml"/><Relationship Id="rId8" Type="http://schemas.openxmlformats.org/officeDocument/2006/relationships/slideLayout" Target="../slideLayouts/slideLayout64.xml"/><Relationship Id="rId31" Type="http://schemas.openxmlformats.org/officeDocument/2006/relationships/slideLayout" Target="../slideLayouts/slideLayout87.xml"/><Relationship Id="rId30" Type="http://schemas.openxmlformats.org/officeDocument/2006/relationships/slideLayout" Target="../slideLayouts/slideLayout86.xml"/><Relationship Id="rId11" Type="http://schemas.openxmlformats.org/officeDocument/2006/relationships/slideLayout" Target="../slideLayouts/slideLayout67.xml"/><Relationship Id="rId33" Type="http://schemas.openxmlformats.org/officeDocument/2006/relationships/slideLayout" Target="../slideLayouts/slideLayout89.xml"/><Relationship Id="rId10" Type="http://schemas.openxmlformats.org/officeDocument/2006/relationships/slideLayout" Target="../slideLayouts/slideLayout66.xml"/><Relationship Id="rId32" Type="http://schemas.openxmlformats.org/officeDocument/2006/relationships/slideLayout" Target="../slideLayouts/slideLayout88.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34" Type="http://schemas.openxmlformats.org/officeDocument/2006/relationships/theme" Target="../theme/theme2.xml"/><Relationship Id="rId15" Type="http://schemas.openxmlformats.org/officeDocument/2006/relationships/slideLayout" Target="../slideLayouts/slideLayout71.xml"/><Relationship Id="rId14" Type="http://schemas.openxmlformats.org/officeDocument/2006/relationships/slideLayout" Target="../slideLayouts/slideLayout70.xml"/><Relationship Id="rId17" Type="http://schemas.openxmlformats.org/officeDocument/2006/relationships/slideLayout" Target="../slideLayouts/slideLayout73.xml"/><Relationship Id="rId16" Type="http://schemas.openxmlformats.org/officeDocument/2006/relationships/slideLayout" Target="../slideLayouts/slideLayout72.xml"/><Relationship Id="rId19" Type="http://schemas.openxmlformats.org/officeDocument/2006/relationships/slideLayout" Target="../slideLayouts/slideLayout75.xml"/><Relationship Id="rId18"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7696200" y="114300"/>
            <a:ext cx="1257300" cy="942900"/>
          </a:xfrm>
          <a:prstGeom prst="rect">
            <a:avLst/>
          </a:prstGeom>
          <a:noFill/>
          <a:ln>
            <a:noFill/>
          </a:ln>
        </p:spPr>
      </p:pic>
      <p:sp>
        <p:nvSpPr>
          <p:cNvPr id="7" name="Google Shape;7;p1"/>
          <p:cNvSpPr txBox="1"/>
          <p:nvPr>
            <p:ph type="title"/>
          </p:nvPr>
        </p:nvSpPr>
        <p:spPr>
          <a:xfrm>
            <a:off x="284704" y="249912"/>
            <a:ext cx="7640100" cy="369300"/>
          </a:xfrm>
          <a:prstGeom prst="rect">
            <a:avLst/>
          </a:prstGeom>
          <a:noFill/>
          <a:ln>
            <a:noFill/>
          </a:ln>
        </p:spPr>
        <p:txBody>
          <a:bodyPr anchorCtr="0" anchor="ctr" bIns="91425" lIns="91425" spcFirstLastPara="1" rIns="91425" wrap="square" tIns="91425">
            <a:noAutofit/>
          </a:bodyPr>
          <a:lstStyle>
            <a:lvl1pPr indent="0" lvl="0" marL="0" marR="0" rtl="0" algn="l">
              <a:lnSpc>
                <a:spcPct val="80000"/>
              </a:lnSpc>
              <a:spcBef>
                <a:spcPts val="0"/>
              </a:spcBef>
              <a:spcAft>
                <a:spcPts val="0"/>
              </a:spcAft>
              <a:buClr>
                <a:schemeClr val="accent1"/>
              </a:buClr>
              <a:buSzPts val="1400"/>
              <a:buFont typeface="Arial"/>
              <a:buNone/>
              <a:defRPr b="1" i="0" sz="3000" u="none" cap="none" strike="noStrike">
                <a:solidFill>
                  <a:schemeClr val="accent1"/>
                </a:solidFill>
                <a:latin typeface="Arial"/>
                <a:ea typeface="Arial"/>
                <a:cs typeface="Arial"/>
                <a:sym typeface="Arial"/>
              </a:defRPr>
            </a:lvl1pPr>
            <a:lvl2pPr indent="0" lvl="1"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2pPr>
            <a:lvl3pPr indent="0" lvl="2"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3pPr>
            <a:lvl4pPr indent="0" lvl="3"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4pPr>
            <a:lvl5pPr indent="0" lvl="4" marL="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5pPr>
            <a:lvl6pPr indent="0" lvl="5" marL="4572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6pPr>
            <a:lvl7pPr indent="0" lvl="6" marL="9144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7pPr>
            <a:lvl8pPr indent="0" lvl="7" marL="13716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8pPr>
            <a:lvl9pPr indent="0" lvl="8" marL="1828800" marR="0" rtl="0" algn="l">
              <a:lnSpc>
                <a:spcPct val="80000"/>
              </a:lnSpc>
              <a:spcBef>
                <a:spcPts val="0"/>
              </a:spcBef>
              <a:spcAft>
                <a:spcPts val="0"/>
              </a:spcAft>
              <a:buClr>
                <a:schemeClr val="lt1"/>
              </a:buClr>
              <a:buSzPts val="1400"/>
              <a:buFont typeface="Arial"/>
              <a:buNone/>
              <a:defRPr b="1" i="0" sz="3000" u="none" cap="none" strike="noStrike">
                <a:solidFill>
                  <a:schemeClr val="lt1"/>
                </a:solidFill>
                <a:latin typeface="Arial"/>
                <a:ea typeface="Arial"/>
                <a:cs typeface="Arial"/>
                <a:sym typeface="Arial"/>
              </a:defRPr>
            </a:lvl9pPr>
          </a:lstStyle>
          <a:p/>
        </p:txBody>
      </p:sp>
      <p:sp>
        <p:nvSpPr>
          <p:cNvPr id="8" name="Google Shape;8;p1"/>
          <p:cNvSpPr txBox="1"/>
          <p:nvPr>
            <p:ph idx="1" type="body"/>
          </p:nvPr>
        </p:nvSpPr>
        <p:spPr>
          <a:xfrm>
            <a:off x="381000" y="1120391"/>
            <a:ext cx="8229600" cy="1812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200"/>
              </a:spcBef>
              <a:spcAft>
                <a:spcPts val="0"/>
              </a:spcAft>
              <a:buClr>
                <a:schemeClr val="accent2"/>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300"/>
              </a:spcBef>
              <a:spcAft>
                <a:spcPts val="0"/>
              </a:spcAft>
              <a:buClr>
                <a:schemeClr val="accent2"/>
              </a:buClr>
              <a:buSzPts val="2400"/>
              <a:buFont typeface="Merriweather Sans"/>
              <a:buChar char="-"/>
              <a:defRPr b="0" i="0" sz="2400" u="none" cap="none" strike="noStrike">
                <a:solidFill>
                  <a:schemeClr val="lt2"/>
                </a:solidFill>
                <a:latin typeface="Calibri"/>
                <a:ea typeface="Calibri"/>
                <a:cs typeface="Calibri"/>
                <a:sym typeface="Calibri"/>
              </a:defRPr>
            </a:lvl2pPr>
            <a:lvl3pPr indent="-355600" lvl="2" marL="1371600" marR="0" rtl="0" algn="l">
              <a:lnSpc>
                <a:spcPct val="90000"/>
              </a:lnSpc>
              <a:spcBef>
                <a:spcPts val="3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accent2"/>
              </a:buClr>
              <a:buSzPts val="2000"/>
              <a:buFont typeface="Merriweather Sans"/>
              <a:buChar char="-"/>
              <a:defRPr b="0" i="0" sz="2000" u="none" cap="none" strike="noStrike">
                <a:solidFill>
                  <a:schemeClr val="lt2"/>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9" name="Google Shape;9;p1"/>
          <p:cNvSpPr/>
          <p:nvPr/>
        </p:nvSpPr>
        <p:spPr>
          <a:xfrm>
            <a:off x="8839200" y="5001816"/>
            <a:ext cx="304800" cy="123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B2B2B2"/>
              </a:buClr>
              <a:buFont typeface="Arial"/>
              <a:buNone/>
            </a:pPr>
            <a:fld id="{00000000-1234-1234-1234-123412341234}" type="slidenum">
              <a:rPr b="0" i="0" lang="en" sz="800" u="none" cap="none" strike="noStrike">
                <a:solidFill>
                  <a:srgbClr val="B2B2B2"/>
                </a:solidFill>
                <a:latin typeface="Arial"/>
                <a:ea typeface="Arial"/>
                <a:cs typeface="Arial"/>
                <a:sym typeface="Arial"/>
              </a:rPr>
              <a:t>‹#›</a:t>
            </a:fld>
            <a:endParaRPr b="0" i="0" sz="800" u="none" cap="none" strike="noStrike">
              <a:solidFill>
                <a:srgbClr val="B2B2B2"/>
              </a:solidFill>
              <a:latin typeface="Arial"/>
              <a:ea typeface="Arial"/>
              <a:cs typeface="Arial"/>
              <a:sym typeface="Arial"/>
            </a:endParaRPr>
          </a:p>
        </p:txBody>
      </p:sp>
      <p:cxnSp>
        <p:nvCxnSpPr>
          <p:cNvPr id="10" name="Google Shape;10;p1"/>
          <p:cNvCxnSpPr/>
          <p:nvPr/>
        </p:nvCxnSpPr>
        <p:spPr>
          <a:xfrm flipH="1" rot="10800000">
            <a:off x="304800" y="685800"/>
            <a:ext cx="8610600" cy="228600"/>
          </a:xfrm>
          <a:prstGeom prst="straightConnector1">
            <a:avLst/>
          </a:prstGeom>
          <a:solidFill>
            <a:schemeClr val="accent1"/>
          </a:solidFill>
          <a:ln cap="flat" cmpd="sng" w="12700">
            <a:solidFill>
              <a:schemeClr val="accent5"/>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7" name="Shape 67"/>
        <p:cNvGrpSpPr/>
        <p:nvPr/>
      </p:nvGrpSpPr>
      <p:grpSpPr>
        <a:xfrm>
          <a:off x="0" y="0"/>
          <a:ext cx="0" cy="0"/>
          <a:chOff x="0" y="0"/>
          <a:chExt cx="0" cy="0"/>
        </a:xfrm>
      </p:grpSpPr>
      <p:sp>
        <p:nvSpPr>
          <p:cNvPr id="68" name="Google Shape;68;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9" name="Google Shape;69;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70" name="Google Shape;70;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56" name="Shape 156"/>
        <p:cNvGrpSpPr/>
        <p:nvPr/>
      </p:nvGrpSpPr>
      <p:grpSpPr>
        <a:xfrm>
          <a:off x="0" y="0"/>
          <a:ext cx="0" cy="0"/>
          <a:chOff x="0" y="0"/>
          <a:chExt cx="0" cy="0"/>
        </a:xfrm>
      </p:grpSpPr>
      <p:sp>
        <p:nvSpPr>
          <p:cNvPr id="157" name="Google Shape;157;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58" name="Google Shape;158;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59" name="Google Shape;159;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254" name="Shape 254"/>
        <p:cNvGrpSpPr/>
        <p:nvPr/>
      </p:nvGrpSpPr>
      <p:grpSpPr>
        <a:xfrm>
          <a:off x="0" y="0"/>
          <a:ext cx="0" cy="0"/>
          <a:chOff x="0" y="0"/>
          <a:chExt cx="0" cy="0"/>
        </a:xfrm>
      </p:grpSpPr>
      <p:sp>
        <p:nvSpPr>
          <p:cNvPr id="255" name="Google Shape;255;p60"/>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523096"/>
              </a:buClr>
              <a:buSzPts val="2400"/>
              <a:buFont typeface="Quicksand Light"/>
              <a:buNone/>
              <a:defRPr sz="2400">
                <a:solidFill>
                  <a:srgbClr val="523096"/>
                </a:solidFill>
                <a:latin typeface="Quicksand Light"/>
                <a:ea typeface="Quicksand Light"/>
                <a:cs typeface="Quicksand Light"/>
                <a:sym typeface="Quicksand Light"/>
              </a:defRPr>
            </a:lvl1pPr>
            <a:lvl2pPr lvl="1"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2pPr>
            <a:lvl3pPr lvl="2"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3pPr>
            <a:lvl4pPr lvl="3"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4pPr>
            <a:lvl5pPr lvl="4"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5pPr>
            <a:lvl6pPr lvl="5"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6pPr>
            <a:lvl7pPr lvl="6"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7pPr>
            <a:lvl8pPr lvl="7"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8pPr>
            <a:lvl9pPr lvl="8" rtl="0">
              <a:spcBef>
                <a:spcPts val="0"/>
              </a:spcBef>
              <a:spcAft>
                <a:spcPts val="0"/>
              </a:spcAft>
              <a:buClr>
                <a:schemeClr val="dk2"/>
              </a:buClr>
              <a:buSzPts val="2400"/>
              <a:buFont typeface="Quicksand Light"/>
              <a:buNone/>
              <a:defRPr sz="2400">
                <a:solidFill>
                  <a:schemeClr val="dk2"/>
                </a:solidFill>
                <a:latin typeface="Quicksand Light"/>
                <a:ea typeface="Quicksand Light"/>
                <a:cs typeface="Quicksand Light"/>
                <a:sym typeface="Quicksand Light"/>
              </a:defRPr>
            </a:lvl9pPr>
          </a:lstStyle>
          <a:p/>
        </p:txBody>
      </p:sp>
      <p:sp>
        <p:nvSpPr>
          <p:cNvPr id="256" name="Google Shape;256;p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30200" lvl="0" marL="457200" rtl="0">
              <a:lnSpc>
                <a:spcPct val="150000"/>
              </a:lnSpc>
              <a:spcBef>
                <a:spcPts val="0"/>
              </a:spcBef>
              <a:spcAft>
                <a:spcPts val="0"/>
              </a:spcAft>
              <a:buClr>
                <a:srgbClr val="523096"/>
              </a:buClr>
              <a:buSzPts val="1600"/>
              <a:buFont typeface="Lato Light"/>
              <a:buChar char="●"/>
              <a:defRPr sz="1600">
                <a:solidFill>
                  <a:srgbClr val="523096"/>
                </a:solidFill>
                <a:latin typeface="Lato Light"/>
                <a:ea typeface="Lato Light"/>
                <a:cs typeface="Lato Light"/>
                <a:sym typeface="Lato Light"/>
              </a:defRPr>
            </a:lvl1pPr>
            <a:lvl2pPr indent="-317500" lvl="1" marL="914400" rtl="0">
              <a:lnSpc>
                <a:spcPct val="150000"/>
              </a:lnSpc>
              <a:spcBef>
                <a:spcPts val="1000"/>
              </a:spcBef>
              <a:spcAft>
                <a:spcPts val="0"/>
              </a:spcAft>
              <a:buClr>
                <a:srgbClr val="523096"/>
              </a:buClr>
              <a:buSzPts val="1400"/>
              <a:buFont typeface="Lato Light"/>
              <a:buChar char="○"/>
              <a:defRPr>
                <a:solidFill>
                  <a:srgbClr val="523096"/>
                </a:solidFill>
                <a:latin typeface="Lato Light"/>
                <a:ea typeface="Lato Light"/>
                <a:cs typeface="Lato Light"/>
                <a:sym typeface="Lato Light"/>
              </a:defRPr>
            </a:lvl2pPr>
            <a:lvl3pPr indent="-304800" lvl="2" marL="1371600" rtl="0">
              <a:lnSpc>
                <a:spcPct val="150000"/>
              </a:lnSpc>
              <a:spcBef>
                <a:spcPts val="1000"/>
              </a:spcBef>
              <a:spcAft>
                <a:spcPts val="0"/>
              </a:spcAft>
              <a:buClr>
                <a:srgbClr val="523096"/>
              </a:buClr>
              <a:buSzPts val="1200"/>
              <a:buFont typeface="Lato Light"/>
              <a:buChar char="■"/>
              <a:defRPr sz="1200">
                <a:solidFill>
                  <a:srgbClr val="523096"/>
                </a:solidFill>
                <a:latin typeface="Lato Light"/>
                <a:ea typeface="Lato Light"/>
                <a:cs typeface="Lato Light"/>
                <a:sym typeface="Lato Light"/>
              </a:defRPr>
            </a:lvl3pPr>
            <a:lvl4pPr indent="-304800" lvl="3" marL="1828800" rtl="0">
              <a:lnSpc>
                <a:spcPct val="150000"/>
              </a:lnSpc>
              <a:spcBef>
                <a:spcPts val="1000"/>
              </a:spcBef>
              <a:spcAft>
                <a:spcPts val="0"/>
              </a:spcAft>
              <a:buClr>
                <a:srgbClr val="523096"/>
              </a:buClr>
              <a:buSzPts val="1200"/>
              <a:buFont typeface="Lato Light"/>
              <a:buChar char="●"/>
              <a:defRPr sz="1200">
                <a:solidFill>
                  <a:srgbClr val="523096"/>
                </a:solidFill>
                <a:latin typeface="Lato Light"/>
                <a:ea typeface="Lato Light"/>
                <a:cs typeface="Lato Light"/>
                <a:sym typeface="Lato Light"/>
              </a:defRPr>
            </a:lvl4pPr>
            <a:lvl5pPr indent="-304800" lvl="4" marL="2286000" rtl="0">
              <a:lnSpc>
                <a:spcPct val="150000"/>
              </a:lnSpc>
              <a:spcBef>
                <a:spcPts val="1000"/>
              </a:spcBef>
              <a:spcAft>
                <a:spcPts val="0"/>
              </a:spcAft>
              <a:buClr>
                <a:srgbClr val="523096"/>
              </a:buClr>
              <a:buSzPts val="1200"/>
              <a:buFont typeface="Lato Light"/>
              <a:buChar char="○"/>
              <a:defRPr sz="1200">
                <a:solidFill>
                  <a:srgbClr val="523096"/>
                </a:solidFill>
                <a:latin typeface="Lato Light"/>
                <a:ea typeface="Lato Light"/>
                <a:cs typeface="Lato Light"/>
                <a:sym typeface="Lato Light"/>
              </a:defRPr>
            </a:lvl5pPr>
            <a:lvl6pPr indent="-304800" lvl="5" marL="2743200" rtl="0">
              <a:lnSpc>
                <a:spcPct val="150000"/>
              </a:lnSpc>
              <a:spcBef>
                <a:spcPts val="1000"/>
              </a:spcBef>
              <a:spcAft>
                <a:spcPts val="0"/>
              </a:spcAft>
              <a:buClr>
                <a:srgbClr val="523096"/>
              </a:buClr>
              <a:buSzPts val="1200"/>
              <a:buFont typeface="Lato Light"/>
              <a:buChar char="■"/>
              <a:defRPr sz="1200">
                <a:solidFill>
                  <a:srgbClr val="523096"/>
                </a:solidFill>
                <a:latin typeface="Lato Light"/>
                <a:ea typeface="Lato Light"/>
                <a:cs typeface="Lato Light"/>
                <a:sym typeface="Lato Light"/>
              </a:defRPr>
            </a:lvl6pPr>
            <a:lvl7pPr indent="-304800" lvl="6" marL="3200400" rtl="0">
              <a:lnSpc>
                <a:spcPct val="150000"/>
              </a:lnSpc>
              <a:spcBef>
                <a:spcPts val="1000"/>
              </a:spcBef>
              <a:spcAft>
                <a:spcPts val="0"/>
              </a:spcAft>
              <a:buClr>
                <a:srgbClr val="523096"/>
              </a:buClr>
              <a:buSzPts val="1200"/>
              <a:buFont typeface="Lato Light"/>
              <a:buChar char="●"/>
              <a:defRPr sz="1200">
                <a:solidFill>
                  <a:srgbClr val="523096"/>
                </a:solidFill>
                <a:latin typeface="Lato Light"/>
                <a:ea typeface="Lato Light"/>
                <a:cs typeface="Lato Light"/>
                <a:sym typeface="Lato Light"/>
              </a:defRPr>
            </a:lvl7pPr>
            <a:lvl8pPr indent="-304800" lvl="7" marL="3657600" rtl="0">
              <a:lnSpc>
                <a:spcPct val="150000"/>
              </a:lnSpc>
              <a:spcBef>
                <a:spcPts val="1000"/>
              </a:spcBef>
              <a:spcAft>
                <a:spcPts val="0"/>
              </a:spcAft>
              <a:buClr>
                <a:srgbClr val="523096"/>
              </a:buClr>
              <a:buSzPts val="1200"/>
              <a:buFont typeface="Lato Light"/>
              <a:buChar char="○"/>
              <a:defRPr sz="1200">
                <a:solidFill>
                  <a:srgbClr val="523096"/>
                </a:solidFill>
                <a:latin typeface="Lato Light"/>
                <a:ea typeface="Lato Light"/>
                <a:cs typeface="Lato Light"/>
                <a:sym typeface="Lato Light"/>
              </a:defRPr>
            </a:lvl8pPr>
            <a:lvl9pPr indent="-304800" lvl="8" marL="4114800" rtl="0">
              <a:lnSpc>
                <a:spcPct val="150000"/>
              </a:lnSpc>
              <a:spcBef>
                <a:spcPts val="1000"/>
              </a:spcBef>
              <a:spcAft>
                <a:spcPts val="1000"/>
              </a:spcAft>
              <a:buClr>
                <a:srgbClr val="523096"/>
              </a:buClr>
              <a:buSzPts val="1200"/>
              <a:buFont typeface="Lato Light"/>
              <a:buChar char="■"/>
              <a:defRPr sz="1200">
                <a:solidFill>
                  <a:srgbClr val="523096"/>
                </a:solidFill>
                <a:latin typeface="Lato Light"/>
                <a:ea typeface="Lato Light"/>
                <a:cs typeface="Lato Light"/>
                <a:sym typeface="Lato Light"/>
              </a:defRPr>
            </a:lvl9pPr>
          </a:lstStyle>
          <a:p/>
        </p:txBody>
      </p:sp>
    </p:spTree>
  </p:cSld>
  <p:clrMap accent1="accent1" accent2="accent2" accent3="accent3" accent4="accent4" accent5="accent5" accent6="accent6" bg1="lt1" bg2="dk2" tx1="dk1" tx2="lt2" folHlink="folHlink" hlink="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C5C3"/>
        </a:solidFill>
      </p:bgPr>
    </p:bg>
    <p:spTree>
      <p:nvGrpSpPr>
        <p:cNvPr id="471" name="Shape 471"/>
        <p:cNvGrpSpPr/>
        <p:nvPr/>
      </p:nvGrpSpPr>
      <p:grpSpPr>
        <a:xfrm>
          <a:off x="0" y="0"/>
          <a:ext cx="0" cy="0"/>
          <a:chOff x="0" y="0"/>
          <a:chExt cx="0" cy="0"/>
        </a:xfrm>
      </p:grpSpPr>
      <p:sp>
        <p:nvSpPr>
          <p:cNvPr id="472" name="Google Shape;472;p94"/>
          <p:cNvSpPr txBox="1"/>
          <p:nvPr/>
        </p:nvSpPr>
        <p:spPr>
          <a:xfrm>
            <a:off x="335900" y="1719950"/>
            <a:ext cx="8565600" cy="1475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4800">
                <a:solidFill>
                  <a:schemeClr val="lt1"/>
                </a:solidFill>
                <a:latin typeface="Quicksand"/>
                <a:ea typeface="Quicksand"/>
                <a:cs typeface="Quicksand"/>
                <a:sym typeface="Quicksand"/>
              </a:rPr>
              <a:t>Cohort Charter Creation</a:t>
            </a:r>
            <a:r>
              <a:rPr b="1" lang="en" sz="4800">
                <a:solidFill>
                  <a:schemeClr val="lt1"/>
                </a:solidFill>
                <a:latin typeface="Quicksand"/>
                <a:ea typeface="Quicksand"/>
                <a:cs typeface="Quicksand"/>
                <a:sym typeface="Quicksand"/>
              </a:rPr>
              <a:t>: </a:t>
            </a:r>
            <a:br>
              <a:rPr b="1" lang="en" sz="4800">
                <a:solidFill>
                  <a:schemeClr val="lt1"/>
                </a:solidFill>
                <a:latin typeface="Quicksand"/>
                <a:ea typeface="Quicksand"/>
                <a:cs typeface="Quicksand"/>
                <a:sym typeface="Quicksand"/>
              </a:rPr>
            </a:br>
            <a:r>
              <a:rPr b="1" i="1" lang="en" sz="3800">
                <a:solidFill>
                  <a:schemeClr val="lt1"/>
                </a:solidFill>
                <a:latin typeface="Quicksand"/>
                <a:ea typeface="Quicksand"/>
                <a:cs typeface="Quicksand"/>
                <a:sym typeface="Quicksand"/>
              </a:rPr>
              <a:t>”Unite” Activity </a:t>
            </a:r>
            <a:endParaRPr b="1" i="1" sz="3800">
              <a:solidFill>
                <a:schemeClr val="lt1"/>
              </a:solidFill>
              <a:latin typeface="Quicksand"/>
              <a:ea typeface="Quicksand"/>
              <a:cs typeface="Quicksand"/>
              <a:sym typeface="Quicksand"/>
            </a:endParaRPr>
          </a:p>
          <a:p>
            <a:pPr indent="0" lvl="0" marL="0" rtl="0" algn="ctr">
              <a:spcBef>
                <a:spcPts val="0"/>
              </a:spcBef>
              <a:spcAft>
                <a:spcPts val="0"/>
              </a:spcAft>
              <a:buNone/>
            </a:pPr>
            <a:r>
              <a:t/>
            </a:r>
            <a:endParaRPr b="1" i="1" sz="3800">
              <a:solidFill>
                <a:schemeClr val="lt1"/>
              </a:solidFill>
              <a:latin typeface="Quicksand"/>
              <a:ea typeface="Quicksand"/>
              <a:cs typeface="Quicksand"/>
              <a:sym typeface="Quicksand"/>
            </a:endParaRPr>
          </a:p>
        </p:txBody>
      </p:sp>
      <p:cxnSp>
        <p:nvCxnSpPr>
          <p:cNvPr id="473" name="Google Shape;473;p94"/>
          <p:cNvCxnSpPr/>
          <p:nvPr/>
        </p:nvCxnSpPr>
        <p:spPr>
          <a:xfrm>
            <a:off x="46100" y="2657300"/>
            <a:ext cx="9128100" cy="156000"/>
          </a:xfrm>
          <a:prstGeom prst="straightConnector1">
            <a:avLst/>
          </a:prstGeom>
          <a:noFill/>
          <a:ln cap="flat" cmpd="sng" w="76200">
            <a:solidFill>
              <a:srgbClr val="FFFFFF"/>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103"/>
          <p:cNvSpPr txBox="1"/>
          <p:nvPr>
            <p:ph idx="1" type="body"/>
          </p:nvPr>
        </p:nvSpPr>
        <p:spPr>
          <a:xfrm>
            <a:off x="304800" y="986550"/>
            <a:ext cx="8534400" cy="3871200"/>
          </a:xfrm>
          <a:prstGeom prst="rect">
            <a:avLst/>
          </a:prstGeom>
          <a:solidFill>
            <a:srgbClr val="552988"/>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11500">
                <a:solidFill>
                  <a:schemeClr val="lt1"/>
                </a:solidFill>
              </a:rPr>
              <a:t>Day 2</a:t>
            </a:r>
            <a:endParaRPr b="1" sz="115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104"/>
          <p:cNvSpPr txBox="1"/>
          <p:nvPr>
            <p:ph idx="1" type="body"/>
          </p:nvPr>
        </p:nvSpPr>
        <p:spPr>
          <a:xfrm>
            <a:off x="485775" y="1051744"/>
            <a:ext cx="8107500" cy="34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What actions will you take to avoid conflict?</a:t>
            </a:r>
            <a:endParaRPr sz="3000"/>
          </a:p>
          <a:p>
            <a:pPr indent="0" lvl="0" marL="0" rtl="0" algn="l">
              <a:spcBef>
                <a:spcPts val="1000"/>
              </a:spcBef>
              <a:spcAft>
                <a:spcPts val="1000"/>
              </a:spcAft>
              <a:buNone/>
            </a:pPr>
            <a:r>
              <a:t/>
            </a:r>
            <a:endParaRPr sz="2400"/>
          </a:p>
        </p:txBody>
      </p:sp>
      <p:pic>
        <p:nvPicPr>
          <p:cNvPr id="538" name="Google Shape;538;p104"/>
          <p:cNvPicPr preferRelativeResize="0"/>
          <p:nvPr/>
        </p:nvPicPr>
        <p:blipFill>
          <a:blip r:embed="rId3">
            <a:alphaModFix/>
          </a:blip>
          <a:stretch>
            <a:fillRect/>
          </a:stretch>
        </p:blipFill>
        <p:spPr>
          <a:xfrm>
            <a:off x="3283601" y="2006075"/>
            <a:ext cx="2511824" cy="2730249"/>
          </a:xfrm>
          <a:prstGeom prst="rect">
            <a:avLst/>
          </a:prstGeom>
          <a:noFill/>
          <a:ln>
            <a:noFill/>
          </a:ln>
        </p:spPr>
      </p:pic>
      <p:sp>
        <p:nvSpPr>
          <p:cNvPr id="539" name="Google Shape;539;p104"/>
          <p:cNvSpPr txBox="1"/>
          <p:nvPr>
            <p:ph type="title"/>
          </p:nvPr>
        </p:nvSpPr>
        <p:spPr>
          <a:xfrm>
            <a:off x="78250" y="123575"/>
            <a:ext cx="8942700" cy="78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We will prevent and manage conflict by</a:t>
            </a:r>
            <a:r>
              <a:rPr lang="en" sz="3600"/>
              <a:t>.</a:t>
            </a:r>
            <a:endParaRPr sz="3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105"/>
          <p:cNvSpPr txBox="1"/>
          <p:nvPr>
            <p:ph idx="1" type="body"/>
          </p:nvPr>
        </p:nvSpPr>
        <p:spPr>
          <a:xfrm>
            <a:off x="485775" y="1051744"/>
            <a:ext cx="8107500" cy="34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All students sign the charter. </a:t>
            </a:r>
            <a:endParaRPr sz="3000"/>
          </a:p>
          <a:p>
            <a:pPr indent="0" lvl="0" marL="0" rtl="0" algn="l">
              <a:spcBef>
                <a:spcPts val="1000"/>
              </a:spcBef>
              <a:spcAft>
                <a:spcPts val="1000"/>
              </a:spcAft>
              <a:buNone/>
            </a:pPr>
            <a:r>
              <a:t/>
            </a:r>
            <a:endParaRPr sz="2400"/>
          </a:p>
        </p:txBody>
      </p:sp>
      <p:sp>
        <p:nvSpPr>
          <p:cNvPr id="545" name="Google Shape;545;p105"/>
          <p:cNvSpPr txBox="1"/>
          <p:nvPr>
            <p:ph type="title"/>
          </p:nvPr>
        </p:nvSpPr>
        <p:spPr>
          <a:xfrm>
            <a:off x="78250" y="123575"/>
            <a:ext cx="8942700" cy="78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Keeping the Charter Alive</a:t>
            </a:r>
            <a:endParaRPr sz="3600"/>
          </a:p>
        </p:txBody>
      </p:sp>
      <p:pic>
        <p:nvPicPr>
          <p:cNvPr id="546" name="Google Shape;546;p105"/>
          <p:cNvPicPr preferRelativeResize="0"/>
          <p:nvPr/>
        </p:nvPicPr>
        <p:blipFill>
          <a:blip r:embed="rId3">
            <a:alphaModFix/>
          </a:blip>
          <a:stretch>
            <a:fillRect/>
          </a:stretch>
        </p:blipFill>
        <p:spPr>
          <a:xfrm>
            <a:off x="3057525" y="1819275"/>
            <a:ext cx="3028950" cy="1504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0" name="Shape 550"/>
        <p:cNvGrpSpPr/>
        <p:nvPr/>
      </p:nvGrpSpPr>
      <p:grpSpPr>
        <a:xfrm>
          <a:off x="0" y="0"/>
          <a:ext cx="0" cy="0"/>
          <a:chOff x="0" y="0"/>
          <a:chExt cx="0" cy="0"/>
        </a:xfrm>
      </p:grpSpPr>
      <p:sp>
        <p:nvSpPr>
          <p:cNvPr id="551" name="Google Shape;551;p106"/>
          <p:cNvSpPr/>
          <p:nvPr/>
        </p:nvSpPr>
        <p:spPr>
          <a:xfrm rot="-5400000">
            <a:off x="5267555" y="294625"/>
            <a:ext cx="1554300" cy="1202100"/>
          </a:xfrm>
          <a:prstGeom prst="roundRect">
            <a:avLst>
              <a:gd fmla="val 16667" name="adj"/>
            </a:avLst>
          </a:prstGeom>
          <a:solidFill>
            <a:srgbClr val="F87D06"/>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Comfortaa"/>
              <a:ea typeface="Comfortaa"/>
              <a:cs typeface="Comfortaa"/>
              <a:sym typeface="Comfortaa"/>
            </a:endParaRPr>
          </a:p>
        </p:txBody>
      </p:sp>
      <p:sp>
        <p:nvSpPr>
          <p:cNvPr id="552" name="Google Shape;552;p106"/>
          <p:cNvSpPr/>
          <p:nvPr/>
        </p:nvSpPr>
        <p:spPr>
          <a:xfrm rot="-5400000">
            <a:off x="2643929" y="270250"/>
            <a:ext cx="1554300" cy="1202100"/>
          </a:xfrm>
          <a:prstGeom prst="roundRect">
            <a:avLst>
              <a:gd fmla="val 16667" name="adj"/>
            </a:avLst>
          </a:prstGeom>
          <a:solidFill>
            <a:srgbClr val="1159B4"/>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Comfortaa"/>
              <a:ea typeface="Comfortaa"/>
              <a:cs typeface="Comfortaa"/>
              <a:sym typeface="Comfortaa"/>
            </a:endParaRPr>
          </a:p>
        </p:txBody>
      </p:sp>
      <p:sp>
        <p:nvSpPr>
          <p:cNvPr id="553" name="Google Shape;553;p106"/>
          <p:cNvSpPr/>
          <p:nvPr/>
        </p:nvSpPr>
        <p:spPr>
          <a:xfrm rot="-5400000">
            <a:off x="-70448" y="294625"/>
            <a:ext cx="1554300" cy="1202100"/>
          </a:xfrm>
          <a:prstGeom prst="roundRect">
            <a:avLst>
              <a:gd fmla="val 16667" name="adj"/>
            </a:avLst>
          </a:prstGeom>
          <a:solidFill>
            <a:srgbClr val="523096"/>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Comfortaa"/>
              <a:ea typeface="Comfortaa"/>
              <a:cs typeface="Comfortaa"/>
              <a:sym typeface="Comfortaa"/>
            </a:endParaRPr>
          </a:p>
        </p:txBody>
      </p:sp>
      <p:sp>
        <p:nvSpPr>
          <p:cNvPr id="554" name="Google Shape;554;p106"/>
          <p:cNvSpPr/>
          <p:nvPr/>
        </p:nvSpPr>
        <p:spPr>
          <a:xfrm rot="-5400000">
            <a:off x="1303300" y="1970700"/>
            <a:ext cx="1554300" cy="1202100"/>
          </a:xfrm>
          <a:prstGeom prst="roundRect">
            <a:avLst>
              <a:gd fmla="val 16667" name="adj"/>
            </a:avLst>
          </a:prstGeom>
          <a:solidFill>
            <a:srgbClr val="01C5C3"/>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rgbClr val="FFFFFF"/>
              </a:solidFill>
              <a:latin typeface="Comfortaa"/>
              <a:ea typeface="Comfortaa"/>
              <a:cs typeface="Comfortaa"/>
              <a:sym typeface="Comfortaa"/>
            </a:endParaRPr>
          </a:p>
        </p:txBody>
      </p:sp>
      <p:sp>
        <p:nvSpPr>
          <p:cNvPr id="555" name="Google Shape;555;p106"/>
          <p:cNvSpPr/>
          <p:nvPr/>
        </p:nvSpPr>
        <p:spPr>
          <a:xfrm rot="-5400000">
            <a:off x="3966385" y="270250"/>
            <a:ext cx="1554300" cy="1202100"/>
          </a:xfrm>
          <a:prstGeom prst="roundRect">
            <a:avLst>
              <a:gd fmla="val 16667" name="adj"/>
            </a:avLst>
          </a:prstGeom>
          <a:solidFill>
            <a:srgbClr val="F43D33"/>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200">
              <a:solidFill>
                <a:srgbClr val="FFFFFF"/>
              </a:solidFill>
              <a:latin typeface="Comfortaa"/>
              <a:ea typeface="Comfortaa"/>
              <a:cs typeface="Comfortaa"/>
              <a:sym typeface="Comfortaa"/>
            </a:endParaRPr>
          </a:p>
        </p:txBody>
      </p:sp>
      <p:sp>
        <p:nvSpPr>
          <p:cNvPr id="556" name="Google Shape;556;p106"/>
          <p:cNvSpPr/>
          <p:nvPr/>
        </p:nvSpPr>
        <p:spPr>
          <a:xfrm rot="-5400000">
            <a:off x="5267560" y="1926700"/>
            <a:ext cx="1554300" cy="1202100"/>
          </a:xfrm>
          <a:prstGeom prst="roundRect">
            <a:avLst>
              <a:gd fmla="val 16667" name="adj"/>
            </a:avLst>
          </a:prstGeom>
          <a:solidFill>
            <a:srgbClr val="FFA200"/>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rgbClr val="FFFFFF"/>
              </a:solidFill>
              <a:latin typeface="Comfortaa"/>
              <a:ea typeface="Comfortaa"/>
              <a:cs typeface="Comfortaa"/>
              <a:sym typeface="Comfortaa"/>
            </a:endParaRPr>
          </a:p>
        </p:txBody>
      </p:sp>
      <p:sp>
        <p:nvSpPr>
          <p:cNvPr id="557" name="Google Shape;557;p106"/>
          <p:cNvSpPr/>
          <p:nvPr/>
        </p:nvSpPr>
        <p:spPr>
          <a:xfrm rot="-5400000">
            <a:off x="1286738" y="294625"/>
            <a:ext cx="1554300" cy="1202100"/>
          </a:xfrm>
          <a:prstGeom prst="roundRect">
            <a:avLst>
              <a:gd fmla="val 16667" name="adj"/>
            </a:avLst>
          </a:prstGeom>
          <a:solidFill>
            <a:srgbClr val="01C5C3"/>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Comfortaa"/>
              <a:ea typeface="Comfortaa"/>
              <a:cs typeface="Comfortaa"/>
              <a:sym typeface="Comfortaa"/>
            </a:endParaRPr>
          </a:p>
        </p:txBody>
      </p:sp>
      <p:sp>
        <p:nvSpPr>
          <p:cNvPr id="558" name="Google Shape;558;p106"/>
          <p:cNvSpPr/>
          <p:nvPr/>
        </p:nvSpPr>
        <p:spPr>
          <a:xfrm rot="-5400000">
            <a:off x="6618560" y="294625"/>
            <a:ext cx="1554300" cy="1202100"/>
          </a:xfrm>
          <a:prstGeom prst="roundRect">
            <a:avLst>
              <a:gd fmla="val 16667" name="adj"/>
            </a:avLst>
          </a:prstGeom>
          <a:solidFill>
            <a:srgbClr val="FFCC00"/>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700">
              <a:solidFill>
                <a:srgbClr val="FFFFFF"/>
              </a:solidFill>
              <a:latin typeface="Comfortaa"/>
              <a:ea typeface="Comfortaa"/>
              <a:cs typeface="Comfortaa"/>
              <a:sym typeface="Comfortaa"/>
            </a:endParaRPr>
          </a:p>
        </p:txBody>
      </p:sp>
      <p:sp>
        <p:nvSpPr>
          <p:cNvPr id="559" name="Google Shape;559;p106"/>
          <p:cNvSpPr/>
          <p:nvPr/>
        </p:nvSpPr>
        <p:spPr>
          <a:xfrm rot="-5400000">
            <a:off x="-70442" y="1926700"/>
            <a:ext cx="1554300" cy="1202100"/>
          </a:xfrm>
          <a:prstGeom prst="roundRect">
            <a:avLst>
              <a:gd fmla="val 16667" name="adj"/>
            </a:avLst>
          </a:prstGeom>
          <a:solidFill>
            <a:srgbClr val="8394FD"/>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a:solidFill>
                <a:srgbClr val="FFFFFF"/>
              </a:solidFill>
              <a:latin typeface="Comfortaa"/>
              <a:ea typeface="Comfortaa"/>
              <a:cs typeface="Comfortaa"/>
              <a:sym typeface="Comfortaa"/>
            </a:endParaRPr>
          </a:p>
        </p:txBody>
      </p:sp>
      <p:sp>
        <p:nvSpPr>
          <p:cNvPr id="560" name="Google Shape;560;p106"/>
          <p:cNvSpPr/>
          <p:nvPr/>
        </p:nvSpPr>
        <p:spPr>
          <a:xfrm rot="-5400000">
            <a:off x="3966385" y="1926700"/>
            <a:ext cx="1554300" cy="1202100"/>
          </a:xfrm>
          <a:prstGeom prst="roundRect">
            <a:avLst>
              <a:gd fmla="val 16667" name="adj"/>
            </a:avLst>
          </a:prstGeom>
          <a:solidFill>
            <a:srgbClr val="FF5349"/>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200">
              <a:solidFill>
                <a:srgbClr val="FFFFFF"/>
              </a:solidFill>
              <a:latin typeface="Comfortaa"/>
              <a:ea typeface="Comfortaa"/>
              <a:cs typeface="Comfortaa"/>
              <a:sym typeface="Comfortaa"/>
            </a:endParaRPr>
          </a:p>
        </p:txBody>
      </p:sp>
      <p:sp>
        <p:nvSpPr>
          <p:cNvPr id="561" name="Google Shape;561;p106"/>
          <p:cNvSpPr/>
          <p:nvPr/>
        </p:nvSpPr>
        <p:spPr>
          <a:xfrm rot="-5400000">
            <a:off x="4011510" y="3552700"/>
            <a:ext cx="1554300" cy="1202100"/>
          </a:xfrm>
          <a:prstGeom prst="roundRect">
            <a:avLst>
              <a:gd fmla="val 16667" name="adj"/>
            </a:avLst>
          </a:prstGeom>
          <a:solidFill>
            <a:srgbClr val="FF7457"/>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200">
              <a:solidFill>
                <a:srgbClr val="FFFFFF"/>
              </a:solidFill>
              <a:latin typeface="Comfortaa"/>
              <a:ea typeface="Comfortaa"/>
              <a:cs typeface="Comfortaa"/>
              <a:sym typeface="Comfortaa"/>
            </a:endParaRPr>
          </a:p>
        </p:txBody>
      </p:sp>
      <p:sp>
        <p:nvSpPr>
          <p:cNvPr id="562" name="Google Shape;562;p106"/>
          <p:cNvSpPr/>
          <p:nvPr/>
        </p:nvSpPr>
        <p:spPr>
          <a:xfrm rot="-5400000">
            <a:off x="5267560" y="3558775"/>
            <a:ext cx="1554300" cy="1202100"/>
          </a:xfrm>
          <a:prstGeom prst="roundRect">
            <a:avLst>
              <a:gd fmla="val 16667" name="adj"/>
            </a:avLst>
          </a:prstGeom>
          <a:solidFill>
            <a:srgbClr val="FFC247"/>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rgbClr val="FFFFFF"/>
              </a:solidFill>
              <a:latin typeface="Comfortaa"/>
              <a:ea typeface="Comfortaa"/>
              <a:cs typeface="Comfortaa"/>
              <a:sym typeface="Comfortaa"/>
            </a:endParaRPr>
          </a:p>
        </p:txBody>
      </p:sp>
      <p:sp>
        <p:nvSpPr>
          <p:cNvPr id="563" name="Google Shape;563;p106"/>
          <p:cNvSpPr/>
          <p:nvPr/>
        </p:nvSpPr>
        <p:spPr>
          <a:xfrm rot="-5400000">
            <a:off x="6568735" y="1926700"/>
            <a:ext cx="1554300" cy="1202100"/>
          </a:xfrm>
          <a:prstGeom prst="roundRect">
            <a:avLst>
              <a:gd fmla="val 16667" name="adj"/>
            </a:avLst>
          </a:prstGeom>
          <a:solidFill>
            <a:srgbClr val="FFDB4C"/>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700">
              <a:solidFill>
                <a:srgbClr val="FFFFFF"/>
              </a:solidFill>
              <a:latin typeface="Comfortaa"/>
              <a:ea typeface="Comfortaa"/>
              <a:cs typeface="Comfortaa"/>
              <a:sym typeface="Comfortaa"/>
            </a:endParaRPr>
          </a:p>
        </p:txBody>
      </p:sp>
      <p:sp>
        <p:nvSpPr>
          <p:cNvPr id="564" name="Google Shape;564;p106"/>
          <p:cNvSpPr/>
          <p:nvPr/>
        </p:nvSpPr>
        <p:spPr>
          <a:xfrm rot="-5400000">
            <a:off x="6523610" y="3558775"/>
            <a:ext cx="1554300" cy="1202100"/>
          </a:xfrm>
          <a:prstGeom prst="roundRect">
            <a:avLst>
              <a:gd fmla="val 16667" name="adj"/>
            </a:avLst>
          </a:prstGeom>
          <a:solidFill>
            <a:srgbClr val="FFE270"/>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700">
              <a:solidFill>
                <a:srgbClr val="FFFFFF"/>
              </a:solidFill>
              <a:latin typeface="Comfortaa"/>
              <a:ea typeface="Comfortaa"/>
              <a:cs typeface="Comfortaa"/>
              <a:sym typeface="Comfortaa"/>
            </a:endParaRPr>
          </a:p>
        </p:txBody>
      </p:sp>
      <p:sp>
        <p:nvSpPr>
          <p:cNvPr id="565" name="Google Shape;565;p106"/>
          <p:cNvSpPr/>
          <p:nvPr/>
        </p:nvSpPr>
        <p:spPr>
          <a:xfrm rot="-5400000">
            <a:off x="2677054" y="1926700"/>
            <a:ext cx="1554300" cy="1202100"/>
          </a:xfrm>
          <a:prstGeom prst="roundRect">
            <a:avLst>
              <a:gd fmla="val 16667" name="adj"/>
            </a:avLst>
          </a:prstGeom>
          <a:solidFill>
            <a:srgbClr val="1E88E5"/>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Comfortaa"/>
              <a:ea typeface="Comfortaa"/>
              <a:cs typeface="Comfortaa"/>
              <a:sym typeface="Comfortaa"/>
            </a:endParaRPr>
          </a:p>
        </p:txBody>
      </p:sp>
      <p:sp>
        <p:nvSpPr>
          <p:cNvPr id="566" name="Google Shape;566;p106"/>
          <p:cNvSpPr/>
          <p:nvPr/>
        </p:nvSpPr>
        <p:spPr>
          <a:xfrm rot="-5400000">
            <a:off x="2677054" y="3627675"/>
            <a:ext cx="1554300" cy="1202100"/>
          </a:xfrm>
          <a:prstGeom prst="roundRect">
            <a:avLst>
              <a:gd fmla="val 16667" name="adj"/>
            </a:avLst>
          </a:prstGeom>
          <a:solidFill>
            <a:srgbClr val="2DBDE7"/>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Comfortaa"/>
              <a:ea typeface="Comfortaa"/>
              <a:cs typeface="Comfortaa"/>
              <a:sym typeface="Comfortaa"/>
            </a:endParaRPr>
          </a:p>
        </p:txBody>
      </p:sp>
      <p:sp>
        <p:nvSpPr>
          <p:cNvPr id="567" name="Google Shape;567;p106"/>
          <p:cNvSpPr/>
          <p:nvPr/>
        </p:nvSpPr>
        <p:spPr>
          <a:xfrm rot="-5400000">
            <a:off x="1303300" y="3588725"/>
            <a:ext cx="1554300" cy="1202100"/>
          </a:xfrm>
          <a:prstGeom prst="roundRect">
            <a:avLst>
              <a:gd fmla="val 16667" name="adj"/>
            </a:avLst>
          </a:prstGeom>
          <a:solidFill>
            <a:srgbClr val="01D7D0"/>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rgbClr val="FFFFFF"/>
              </a:solidFill>
              <a:latin typeface="Comfortaa"/>
              <a:ea typeface="Comfortaa"/>
              <a:cs typeface="Comfortaa"/>
              <a:sym typeface="Comfortaa"/>
            </a:endParaRPr>
          </a:p>
        </p:txBody>
      </p:sp>
      <p:sp>
        <p:nvSpPr>
          <p:cNvPr id="568" name="Google Shape;568;p106"/>
          <p:cNvSpPr txBox="1"/>
          <p:nvPr>
            <p:ph type="title"/>
          </p:nvPr>
        </p:nvSpPr>
        <p:spPr>
          <a:xfrm>
            <a:off x="78250" y="123575"/>
            <a:ext cx="8942700" cy="78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0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95"/>
          <p:cNvSpPr txBox="1"/>
          <p:nvPr>
            <p:ph idx="1" type="body"/>
          </p:nvPr>
        </p:nvSpPr>
        <p:spPr>
          <a:xfrm>
            <a:off x="518250" y="174919"/>
            <a:ext cx="8107500" cy="34863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2400">
                <a:solidFill>
                  <a:schemeClr val="dk2"/>
                </a:solidFill>
                <a:highlight>
                  <a:srgbClr val="FFFFFF"/>
                </a:highlight>
                <a:latin typeface="Quicksand"/>
                <a:ea typeface="Quicksand"/>
                <a:cs typeface="Quicksand"/>
                <a:sym typeface="Quicksand"/>
              </a:rPr>
              <a:t>The Charter is a </a:t>
            </a:r>
            <a:r>
              <a:rPr b="1" lang="en" sz="2400">
                <a:solidFill>
                  <a:schemeClr val="dk1"/>
                </a:solidFill>
                <a:highlight>
                  <a:srgbClr val="FFFFFF"/>
                </a:highlight>
                <a:latin typeface="Quicksand"/>
                <a:ea typeface="Quicksand"/>
                <a:cs typeface="Quicksand"/>
                <a:sym typeface="Quicksand"/>
              </a:rPr>
              <a:t>collaborative</a:t>
            </a:r>
            <a:r>
              <a:rPr lang="en" sz="2400">
                <a:solidFill>
                  <a:schemeClr val="dk2"/>
                </a:solidFill>
                <a:highlight>
                  <a:srgbClr val="FFFFFF"/>
                </a:highlight>
                <a:latin typeface="Quicksand"/>
                <a:ea typeface="Quicksand"/>
                <a:cs typeface="Quicksand"/>
                <a:sym typeface="Quicksand"/>
              </a:rPr>
              <a:t> document that helps schools establish supportive and productive learning environments. It is created by members of the community, outlining how they aspire to treat each other. Together, the community describes how they want to feel at school, the behaviors that foster those feelings, and guidelines for preventing and managing unwanted feelings and conflict. By working together to build the charter, everyone establishes </a:t>
            </a:r>
            <a:r>
              <a:rPr b="1" lang="en" sz="2400">
                <a:solidFill>
                  <a:schemeClr val="dk1"/>
                </a:solidFill>
                <a:highlight>
                  <a:srgbClr val="FFFFFF"/>
                </a:highlight>
                <a:latin typeface="Quicksand"/>
                <a:ea typeface="Quicksand"/>
                <a:cs typeface="Quicksand"/>
                <a:sym typeface="Quicksand"/>
              </a:rPr>
              <a:t>common goals</a:t>
            </a:r>
            <a:r>
              <a:rPr lang="en" sz="2400">
                <a:solidFill>
                  <a:schemeClr val="dk2"/>
                </a:solidFill>
                <a:highlight>
                  <a:srgbClr val="FFFFFF"/>
                </a:highlight>
                <a:latin typeface="Quicksand"/>
                <a:ea typeface="Quicksand"/>
                <a:cs typeface="Quicksand"/>
                <a:sym typeface="Quicksand"/>
              </a:rPr>
              <a:t> and </a:t>
            </a:r>
            <a:r>
              <a:rPr b="1" lang="en" sz="2400">
                <a:solidFill>
                  <a:schemeClr val="dk1"/>
                </a:solidFill>
                <a:highlight>
                  <a:srgbClr val="FFFFFF"/>
                </a:highlight>
                <a:latin typeface="Quicksand"/>
                <a:ea typeface="Quicksand"/>
                <a:cs typeface="Quicksand"/>
                <a:sym typeface="Quicksand"/>
              </a:rPr>
              <a:t>holds each other accountable</a:t>
            </a:r>
            <a:r>
              <a:rPr b="1" lang="en" sz="2400">
                <a:solidFill>
                  <a:schemeClr val="dk2"/>
                </a:solidFill>
                <a:highlight>
                  <a:srgbClr val="FFFFFF"/>
                </a:highlight>
                <a:latin typeface="Quicksand"/>
                <a:ea typeface="Quicksand"/>
                <a:cs typeface="Quicksand"/>
                <a:sym typeface="Quicksand"/>
              </a:rPr>
              <a:t> </a:t>
            </a:r>
            <a:r>
              <a:rPr lang="en" sz="2400">
                <a:solidFill>
                  <a:schemeClr val="dk2"/>
                </a:solidFill>
                <a:highlight>
                  <a:srgbClr val="FFFFFF"/>
                </a:highlight>
                <a:latin typeface="Quicksand"/>
                <a:ea typeface="Quicksand"/>
                <a:cs typeface="Quicksand"/>
                <a:sym typeface="Quicksand"/>
              </a:rPr>
              <a:t>for creating the positive climate they envision.</a:t>
            </a:r>
            <a:endParaRPr sz="2400">
              <a:latin typeface="Quicksand Light"/>
              <a:ea typeface="Quicksand Light"/>
              <a:cs typeface="Quicksand Light"/>
              <a:sym typeface="Quicksand Light"/>
            </a:endParaRPr>
          </a:p>
        </p:txBody>
      </p:sp>
      <p:sp>
        <p:nvSpPr>
          <p:cNvPr id="479" name="Google Shape;479;p95"/>
          <p:cNvSpPr txBox="1"/>
          <p:nvPr/>
        </p:nvSpPr>
        <p:spPr>
          <a:xfrm>
            <a:off x="3900275" y="4473150"/>
            <a:ext cx="4363500" cy="585000"/>
          </a:xfrm>
          <a:prstGeom prst="rect">
            <a:avLst/>
          </a:prstGeom>
          <a:solidFill>
            <a:srgbClr val="FF534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Lato Light"/>
                <a:ea typeface="Lato Light"/>
                <a:cs typeface="Lato Light"/>
                <a:sym typeface="Lato Light"/>
              </a:rPr>
              <a:t>Teacher facing slide!</a:t>
            </a:r>
            <a:endParaRPr sz="2600">
              <a:solidFill>
                <a:srgbClr val="FFFFFF"/>
              </a:solidFill>
              <a:latin typeface="Lato Light"/>
              <a:ea typeface="Lato Light"/>
              <a:cs typeface="Lato Light"/>
              <a:sym typeface="La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96"/>
          <p:cNvSpPr txBox="1"/>
          <p:nvPr>
            <p:ph idx="4294967295" type="title"/>
          </p:nvPr>
        </p:nvSpPr>
        <p:spPr>
          <a:xfrm>
            <a:off x="284704" y="290318"/>
            <a:ext cx="7640100" cy="28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000000"/>
                </a:solidFill>
                <a:latin typeface="Quicksand"/>
                <a:ea typeface="Quicksand"/>
                <a:cs typeface="Quicksand"/>
                <a:sym typeface="Quicksand"/>
              </a:rPr>
              <a:t>Charter Examples</a:t>
            </a:r>
            <a:endParaRPr>
              <a:solidFill>
                <a:srgbClr val="000000"/>
              </a:solidFill>
              <a:latin typeface="Quicksand"/>
              <a:ea typeface="Quicksand"/>
              <a:cs typeface="Quicksand"/>
              <a:sym typeface="Quicksand"/>
            </a:endParaRPr>
          </a:p>
        </p:txBody>
      </p:sp>
      <p:pic>
        <p:nvPicPr>
          <p:cNvPr id="485" name="Google Shape;485;p96"/>
          <p:cNvPicPr preferRelativeResize="0"/>
          <p:nvPr/>
        </p:nvPicPr>
        <p:blipFill>
          <a:blip r:embed="rId3">
            <a:alphaModFix/>
          </a:blip>
          <a:stretch>
            <a:fillRect/>
          </a:stretch>
        </p:blipFill>
        <p:spPr>
          <a:xfrm>
            <a:off x="1026450" y="955443"/>
            <a:ext cx="2990850" cy="3990975"/>
          </a:xfrm>
          <a:prstGeom prst="rect">
            <a:avLst/>
          </a:prstGeom>
          <a:noFill/>
          <a:ln cap="flat" cmpd="sng" w="38100">
            <a:solidFill>
              <a:srgbClr val="000000"/>
            </a:solidFill>
            <a:prstDash val="solid"/>
            <a:round/>
            <a:headEnd len="sm" w="sm" type="none"/>
            <a:tailEnd len="sm" w="sm" type="none"/>
          </a:ln>
        </p:spPr>
      </p:pic>
      <p:pic>
        <p:nvPicPr>
          <p:cNvPr id="486" name="Google Shape;486;p96"/>
          <p:cNvPicPr preferRelativeResize="0"/>
          <p:nvPr/>
        </p:nvPicPr>
        <p:blipFill>
          <a:blip r:embed="rId4">
            <a:alphaModFix/>
          </a:blip>
          <a:stretch>
            <a:fillRect/>
          </a:stretch>
        </p:blipFill>
        <p:spPr>
          <a:xfrm>
            <a:off x="4561900" y="955450"/>
            <a:ext cx="3086100" cy="3990975"/>
          </a:xfrm>
          <a:prstGeom prst="rect">
            <a:avLst/>
          </a:prstGeom>
          <a:noFill/>
          <a:ln cap="flat" cmpd="sng" w="38100">
            <a:solidFill>
              <a:srgbClr val="000000"/>
            </a:solidFill>
            <a:prstDash val="solid"/>
            <a:round/>
            <a:headEnd len="sm" w="sm" type="none"/>
            <a:tailEnd len="sm" w="sm" type="none"/>
          </a:ln>
        </p:spPr>
      </p:pic>
      <p:sp>
        <p:nvSpPr>
          <p:cNvPr id="487" name="Google Shape;487;p96"/>
          <p:cNvSpPr txBox="1"/>
          <p:nvPr/>
        </p:nvSpPr>
        <p:spPr>
          <a:xfrm>
            <a:off x="4561900" y="142125"/>
            <a:ext cx="4363500" cy="585000"/>
          </a:xfrm>
          <a:prstGeom prst="rect">
            <a:avLst/>
          </a:prstGeom>
          <a:solidFill>
            <a:srgbClr val="FF534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Lato Light"/>
                <a:ea typeface="Lato Light"/>
                <a:cs typeface="Lato Light"/>
                <a:sym typeface="Lato Light"/>
              </a:rPr>
              <a:t>Teacher facing slide!</a:t>
            </a:r>
            <a:endParaRPr sz="2600">
              <a:solidFill>
                <a:srgbClr val="FFFFFF"/>
              </a:solidFill>
              <a:latin typeface="Lato Light"/>
              <a:ea typeface="Lato Light"/>
              <a:cs typeface="Lato Light"/>
              <a:sym typeface="Lato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97"/>
          <p:cNvPicPr preferRelativeResize="0"/>
          <p:nvPr/>
        </p:nvPicPr>
        <p:blipFill>
          <a:blip r:embed="rId3">
            <a:alphaModFix/>
          </a:blip>
          <a:stretch>
            <a:fillRect/>
          </a:stretch>
        </p:blipFill>
        <p:spPr>
          <a:xfrm>
            <a:off x="152400" y="879525"/>
            <a:ext cx="8839202" cy="4019915"/>
          </a:xfrm>
          <a:prstGeom prst="rect">
            <a:avLst/>
          </a:prstGeom>
          <a:noFill/>
          <a:ln>
            <a:noFill/>
          </a:ln>
        </p:spPr>
      </p:pic>
      <p:sp>
        <p:nvSpPr>
          <p:cNvPr id="493" name="Google Shape;493;p97"/>
          <p:cNvSpPr txBox="1"/>
          <p:nvPr>
            <p:ph idx="4294967295" type="title"/>
          </p:nvPr>
        </p:nvSpPr>
        <p:spPr>
          <a:xfrm>
            <a:off x="284704" y="290318"/>
            <a:ext cx="7640100" cy="28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000000"/>
                </a:solidFill>
                <a:latin typeface="Quicksand"/>
                <a:ea typeface="Quicksand"/>
                <a:cs typeface="Quicksand"/>
                <a:sym typeface="Quicksand"/>
              </a:rPr>
              <a:t>Ways to Keep the Charter Alive</a:t>
            </a:r>
            <a:endParaRPr>
              <a:solidFill>
                <a:srgbClr val="000000"/>
              </a:solidFill>
              <a:latin typeface="Quicksand"/>
              <a:ea typeface="Quicksand"/>
              <a:cs typeface="Quicksand"/>
              <a:sym typeface="Quicksand"/>
            </a:endParaRPr>
          </a:p>
        </p:txBody>
      </p:sp>
      <p:sp>
        <p:nvSpPr>
          <p:cNvPr id="494" name="Google Shape;494;p97"/>
          <p:cNvSpPr txBox="1"/>
          <p:nvPr/>
        </p:nvSpPr>
        <p:spPr>
          <a:xfrm>
            <a:off x="4498925" y="4314450"/>
            <a:ext cx="4363500" cy="585000"/>
          </a:xfrm>
          <a:prstGeom prst="rect">
            <a:avLst/>
          </a:prstGeom>
          <a:solidFill>
            <a:srgbClr val="FF534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Lato Light"/>
                <a:ea typeface="Lato Light"/>
                <a:cs typeface="Lato Light"/>
                <a:sym typeface="Lato Light"/>
              </a:rPr>
              <a:t>Teacher facing slide!</a:t>
            </a:r>
            <a:endParaRPr sz="2600">
              <a:solidFill>
                <a:srgbClr val="FFFFFF"/>
              </a:solidFill>
              <a:latin typeface="Lato Light"/>
              <a:ea typeface="Lato Light"/>
              <a:cs typeface="Lato Light"/>
              <a:sym typeface="La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98"/>
          <p:cNvSpPr txBox="1"/>
          <p:nvPr>
            <p:ph idx="1" type="body"/>
          </p:nvPr>
        </p:nvSpPr>
        <p:spPr>
          <a:xfrm>
            <a:off x="304800" y="986550"/>
            <a:ext cx="8534400" cy="3871200"/>
          </a:xfrm>
          <a:prstGeom prst="rect">
            <a:avLst/>
          </a:prstGeom>
          <a:solidFill>
            <a:srgbClr val="552988"/>
          </a:solidFill>
        </p:spPr>
        <p:txBody>
          <a:bodyPr anchorCtr="0" anchor="t" bIns="91425" lIns="91425" spcFirstLastPara="1" rIns="91425" wrap="square" tIns="91425">
            <a:noAutofit/>
          </a:bodyPr>
          <a:lstStyle/>
          <a:p>
            <a:pPr indent="0" lvl="0" marL="0" rtl="0" algn="ctr">
              <a:spcBef>
                <a:spcPts val="0"/>
              </a:spcBef>
              <a:spcAft>
                <a:spcPts val="0"/>
              </a:spcAft>
              <a:buClr>
                <a:srgbClr val="006B6E"/>
              </a:buClr>
              <a:buFont typeface="Arial"/>
              <a:buNone/>
            </a:pPr>
            <a:r>
              <a:rPr b="1" lang="en" sz="11500">
                <a:solidFill>
                  <a:schemeClr val="lt1"/>
                </a:solidFill>
              </a:rPr>
              <a:t>Day 1</a:t>
            </a:r>
            <a:endParaRPr b="1" sz="115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99"/>
          <p:cNvSpPr txBox="1"/>
          <p:nvPr>
            <p:ph idx="1" type="body"/>
          </p:nvPr>
        </p:nvSpPr>
        <p:spPr>
          <a:xfrm>
            <a:off x="485775" y="1051748"/>
            <a:ext cx="7801200" cy="82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What are </a:t>
            </a:r>
            <a:r>
              <a:rPr lang="en" sz="2400"/>
              <a:t> 5 feelings you want to feel this year?</a:t>
            </a:r>
            <a:endParaRPr sz="2400"/>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1000"/>
              </a:spcAft>
              <a:buNone/>
            </a:pPr>
            <a:r>
              <a:t/>
            </a:r>
            <a:endParaRPr/>
          </a:p>
        </p:txBody>
      </p:sp>
      <p:sp>
        <p:nvSpPr>
          <p:cNvPr id="505" name="Google Shape;505;p99"/>
          <p:cNvSpPr txBox="1"/>
          <p:nvPr>
            <p:ph type="title"/>
          </p:nvPr>
        </p:nvSpPr>
        <p:spPr>
          <a:xfrm>
            <a:off x="78250" y="123575"/>
            <a:ext cx="8942700" cy="78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Feelings we want to have as a class.</a:t>
            </a:r>
            <a:endParaRPr sz="3600"/>
          </a:p>
        </p:txBody>
      </p:sp>
      <p:pic>
        <p:nvPicPr>
          <p:cNvPr id="506" name="Google Shape;506;p99"/>
          <p:cNvPicPr preferRelativeResize="0"/>
          <p:nvPr/>
        </p:nvPicPr>
        <p:blipFill>
          <a:blip r:embed="rId3">
            <a:alphaModFix/>
          </a:blip>
          <a:stretch>
            <a:fillRect/>
          </a:stretch>
        </p:blipFill>
        <p:spPr>
          <a:xfrm>
            <a:off x="2620775" y="1872848"/>
            <a:ext cx="3902436" cy="29658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100"/>
          <p:cNvSpPr txBox="1"/>
          <p:nvPr>
            <p:ph idx="1" type="body"/>
          </p:nvPr>
        </p:nvSpPr>
        <p:spPr>
          <a:xfrm>
            <a:off x="485775" y="1051748"/>
            <a:ext cx="7801200" cy="82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Vote for your top 5 feelings you want to feel in class. </a:t>
            </a:r>
            <a:endParaRPr sz="2400"/>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1000"/>
              </a:spcAft>
              <a:buNone/>
            </a:pPr>
            <a:r>
              <a:t/>
            </a:r>
            <a:endParaRPr/>
          </a:p>
        </p:txBody>
      </p:sp>
      <p:sp>
        <p:nvSpPr>
          <p:cNvPr id="512" name="Google Shape;512;p100"/>
          <p:cNvSpPr txBox="1"/>
          <p:nvPr>
            <p:ph type="title"/>
          </p:nvPr>
        </p:nvSpPr>
        <p:spPr>
          <a:xfrm>
            <a:off x="78250" y="123575"/>
            <a:ext cx="8942700" cy="78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Feelings we want to have as a cohort.</a:t>
            </a:r>
            <a:endParaRPr sz="3600"/>
          </a:p>
        </p:txBody>
      </p:sp>
      <p:pic>
        <p:nvPicPr>
          <p:cNvPr id="513" name="Google Shape;513;p100"/>
          <p:cNvPicPr preferRelativeResize="0"/>
          <p:nvPr/>
        </p:nvPicPr>
        <p:blipFill>
          <a:blip r:embed="rId3">
            <a:alphaModFix/>
          </a:blip>
          <a:stretch>
            <a:fillRect/>
          </a:stretch>
        </p:blipFill>
        <p:spPr>
          <a:xfrm>
            <a:off x="2620775" y="1872848"/>
            <a:ext cx="3902436" cy="29658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101"/>
          <p:cNvSpPr txBox="1"/>
          <p:nvPr>
            <p:ph idx="1" type="body"/>
          </p:nvPr>
        </p:nvSpPr>
        <p:spPr>
          <a:xfrm>
            <a:off x="485775" y="1051744"/>
            <a:ext cx="8107500" cy="34863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None/>
            </a:pPr>
            <a:r>
              <a:rPr lang="en" sz="3000"/>
              <a:t>For each of your 5 feelings, come up with the ACTIONS you will take as a class to help each other feel this way.</a:t>
            </a:r>
            <a:endParaRPr sz="3000"/>
          </a:p>
        </p:txBody>
      </p:sp>
      <p:pic>
        <p:nvPicPr>
          <p:cNvPr id="519" name="Google Shape;519;p101"/>
          <p:cNvPicPr preferRelativeResize="0"/>
          <p:nvPr/>
        </p:nvPicPr>
        <p:blipFill>
          <a:blip r:embed="rId3">
            <a:alphaModFix/>
          </a:blip>
          <a:stretch>
            <a:fillRect/>
          </a:stretch>
        </p:blipFill>
        <p:spPr>
          <a:xfrm>
            <a:off x="6254750" y="3270625"/>
            <a:ext cx="1969101" cy="1872875"/>
          </a:xfrm>
          <a:prstGeom prst="rect">
            <a:avLst/>
          </a:prstGeom>
          <a:noFill/>
          <a:ln>
            <a:noFill/>
          </a:ln>
        </p:spPr>
      </p:pic>
      <p:sp>
        <p:nvSpPr>
          <p:cNvPr id="520" name="Google Shape;520;p101"/>
          <p:cNvSpPr txBox="1"/>
          <p:nvPr>
            <p:ph type="title"/>
          </p:nvPr>
        </p:nvSpPr>
        <p:spPr>
          <a:xfrm>
            <a:off x="78250" y="123575"/>
            <a:ext cx="8942700" cy="78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Actions we will take.</a:t>
            </a:r>
            <a:endParaRPr sz="3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102"/>
          <p:cNvSpPr txBox="1"/>
          <p:nvPr>
            <p:ph idx="1" type="body"/>
          </p:nvPr>
        </p:nvSpPr>
        <p:spPr>
          <a:xfrm>
            <a:off x="485775" y="1051744"/>
            <a:ext cx="8107500" cy="34863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None/>
            </a:pPr>
            <a:r>
              <a:rPr lang="en" sz="3000"/>
              <a:t>For each of your 5 feelings, come up with the ACTIONS you will take as a class to help each other feel this way.</a:t>
            </a:r>
            <a:endParaRPr sz="3000"/>
          </a:p>
        </p:txBody>
      </p:sp>
      <p:pic>
        <p:nvPicPr>
          <p:cNvPr id="526" name="Google Shape;526;p102"/>
          <p:cNvPicPr preferRelativeResize="0"/>
          <p:nvPr/>
        </p:nvPicPr>
        <p:blipFill>
          <a:blip r:embed="rId3">
            <a:alphaModFix/>
          </a:blip>
          <a:stretch>
            <a:fillRect/>
          </a:stretch>
        </p:blipFill>
        <p:spPr>
          <a:xfrm>
            <a:off x="6254750" y="3270625"/>
            <a:ext cx="1969101" cy="1872875"/>
          </a:xfrm>
          <a:prstGeom prst="rect">
            <a:avLst/>
          </a:prstGeom>
          <a:noFill/>
          <a:ln>
            <a:noFill/>
          </a:ln>
        </p:spPr>
      </p:pic>
      <p:sp>
        <p:nvSpPr>
          <p:cNvPr id="527" name="Google Shape;527;p102"/>
          <p:cNvSpPr txBox="1"/>
          <p:nvPr>
            <p:ph type="title"/>
          </p:nvPr>
        </p:nvSpPr>
        <p:spPr>
          <a:xfrm>
            <a:off x="78250" y="123575"/>
            <a:ext cx="8942700" cy="78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Actions we will take</a:t>
            </a:r>
            <a:r>
              <a:rPr lang="en" sz="3600"/>
              <a:t>.</a:t>
            </a:r>
            <a:endParaRPr sz="36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ocketship">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ocketship Theme">
  <a:themeElements>
    <a:clrScheme name="Custom 9">
      <a:dk1>
        <a:srgbClr val="000000"/>
      </a:dk1>
      <a:lt1>
        <a:srgbClr val="FFFFFF"/>
      </a:lt1>
      <a:dk2>
        <a:srgbClr val="DFDEE9"/>
      </a:dk2>
      <a:lt2>
        <a:srgbClr val="575A5D"/>
      </a:lt2>
      <a:accent1>
        <a:srgbClr val="552988"/>
      </a:accent1>
      <a:accent2>
        <a:srgbClr val="006B6E"/>
      </a:accent2>
      <a:accent3>
        <a:srgbClr val="9C8DC3"/>
      </a:accent3>
      <a:accent4>
        <a:srgbClr val="CADAD1"/>
      </a:accent4>
      <a:accent5>
        <a:srgbClr val="F3732C"/>
      </a:accent5>
      <a:accent6>
        <a:srgbClr val="F5952D"/>
      </a:accent6>
      <a:hlink>
        <a:srgbClr val="558936"/>
      </a:hlink>
      <a:folHlink>
        <a:srgbClr val="F6A03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