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Hind" panose="02000000000000000000" pitchFamily="2" charset="77"/>
      <p:regular r:id="rId27"/>
      <p:bold r:id="rId28"/>
    </p:embeddedFont>
    <p:embeddedFont>
      <p:font typeface="Lato Light" panose="020F0502020204030203" pitchFamily="34" charset="77"/>
      <p:regular r:id="rId29"/>
      <p:bold r:id="rId30"/>
      <p:italic r:id="rId31"/>
      <p:boldItalic r:id="rId32"/>
    </p:embeddedFont>
    <p:embeddedFont>
      <p:font typeface="Lilita One" panose="02000000000000000000" pitchFamily="2" charset="0"/>
      <p:regular r:id="rId33"/>
    </p:embeddedFont>
    <p:embeddedFont>
      <p:font typeface="Nanum Gothic" panose="020D0604000000000000" pitchFamily="34" charset="-127"/>
      <p:regular r:id="rId34"/>
      <p:bold r:id="rId35"/>
    </p:embeddedFont>
    <p:embeddedFont>
      <p:font typeface="Quicksand" pitchFamily="2" charset="77"/>
      <p:regular r:id="rId36"/>
      <p:bold r:id="rId37"/>
    </p:embeddedFont>
    <p:embeddedFont>
      <p:font typeface="Quicksand Light" pitchFamily="2" charset="77"/>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4a104cdef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4a104cdef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all deserve flowers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951f082ebc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951f082eb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kids prefer to have their corner of the bed as their working place. It works for some, not so much for others. </a:t>
            </a:r>
            <a:endParaRPr/>
          </a:p>
          <a:p>
            <a:pPr marL="0" lvl="0" indent="0" algn="l" rtl="0">
              <a:spcBef>
                <a:spcPts val="0"/>
              </a:spcBef>
              <a:spcAft>
                <a:spcPts val="0"/>
              </a:spcAft>
              <a:buNone/>
            </a:pPr>
            <a:r>
              <a:rPr lang="en"/>
              <a:t>If your kid is working from the living room couch, you can put a sheet or blanket over it during school hours as a signal: this is school time. </a:t>
            </a:r>
            <a:endParaRPr/>
          </a:p>
          <a:p>
            <a:pPr marL="0" lvl="0" indent="0" algn="l" rtl="0">
              <a:spcBef>
                <a:spcPts val="0"/>
              </a:spcBef>
              <a:spcAft>
                <a:spcPts val="0"/>
              </a:spcAft>
              <a:buClr>
                <a:schemeClr val="dk1"/>
              </a:buClr>
              <a:buSzPts val="1100"/>
              <a:buFont typeface="Arial"/>
              <a:buNone/>
            </a:pPr>
            <a:r>
              <a:rPr lang="en"/>
              <a:t>Algunos niños prefieren tener su rincón de la cama como lugar de trabajo. Funciona para algunos, no tanto para otros.</a:t>
            </a:r>
            <a:endParaRPr/>
          </a:p>
          <a:p>
            <a:pPr marL="0" lvl="0" indent="0" algn="l" rtl="0">
              <a:spcBef>
                <a:spcPts val="0"/>
              </a:spcBef>
              <a:spcAft>
                <a:spcPts val="0"/>
              </a:spcAft>
              <a:buClr>
                <a:schemeClr val="dk1"/>
              </a:buClr>
              <a:buSzPts val="1100"/>
              <a:buFont typeface="Arial"/>
              <a:buNone/>
            </a:pPr>
            <a:r>
              <a:rPr lang="en"/>
              <a:t>Si su hijo está trabajando desde el sofá de la sala, puede cubrirlo con una sábana o manta durante el horario escolar como señal: este es el horario escolar.</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51f082ebc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951f082eb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food and drink near the computers please</a:t>
            </a:r>
            <a:endParaRPr/>
          </a:p>
          <a:p>
            <a:pPr marL="0" lvl="0" indent="0" algn="l" rtl="0">
              <a:spcBef>
                <a:spcPts val="0"/>
              </a:spcBef>
              <a:spcAft>
                <a:spcPts val="0"/>
              </a:spcAft>
              <a:buNone/>
            </a:pPr>
            <a:r>
              <a:rPr lang="en"/>
              <a:t>No comer ni beber cerca de las computadoras, por favor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51f082ebc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51f082eb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What effect would this have on kids. Also are the children distracted by seeing each other? </a:t>
            </a:r>
            <a:r>
              <a:rPr lang="en" sz="1200">
                <a:solidFill>
                  <a:schemeClr val="dk1"/>
                </a:solidFill>
              </a:rPr>
              <a:t>Consider the use of a cardboard separator or partition. Clean away all toys (except for the study buddy) till the afternoon. Turning the children with their back towards each other. </a:t>
            </a:r>
            <a:endParaRPr sz="1200">
              <a:solidFill>
                <a:schemeClr val="dk1"/>
              </a:solidFill>
            </a:endParaRPr>
          </a:p>
          <a:p>
            <a:pPr marL="0" lvl="0" indent="0" algn="l" rtl="0">
              <a:spcBef>
                <a:spcPts val="0"/>
              </a:spcBef>
              <a:spcAft>
                <a:spcPts val="0"/>
              </a:spcAft>
              <a:buNone/>
            </a:pPr>
            <a:r>
              <a:rPr lang="en" sz="1200">
                <a:solidFill>
                  <a:schemeClr val="dk1"/>
                </a:solidFill>
              </a:rPr>
              <a:t>¿Qué efecto tendría esto en los niños? ¿También los niños se distraen al verse? Considere el uso de un separador o tabique de cartón. Limpie todos los juguetes (excepto el compañero de estudio) hasta la tarde. Dar la espalda a los niños.</a:t>
            </a: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51f082eb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51f082eb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could be ways to avoid distractions: Headphones for the tv, turning it off during lessons, Taking phone calls elsewhere or tell people you will call them back later. Postpone conversations, </a:t>
            </a:r>
            <a:endParaRPr/>
          </a:p>
          <a:p>
            <a:pPr marL="0" lvl="0" indent="0" algn="l" rtl="0">
              <a:spcBef>
                <a:spcPts val="0"/>
              </a:spcBef>
              <a:spcAft>
                <a:spcPts val="0"/>
              </a:spcAft>
              <a:buNone/>
            </a:pPr>
            <a:r>
              <a:rPr lang="en"/>
              <a:t>Cuáles podrían ser formas de evitar distracciones: auriculares para el televisor, apagarlo durante las lecciones, recibir llamadas telefónicas en otro lugar o decirle a la gente que los llamará más tarde. Posponer conversaciones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9139605707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913960570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Highlight breaks, have small snacks ready (small box of raisins, some cheetos, a cut up apple, etc)Any break, let the kid move. Move with them . it is unnatural what we ask of them these days. </a:t>
            </a:r>
            <a:endParaRPr/>
          </a:p>
          <a:p>
            <a:pPr marL="0" lvl="0" indent="0" algn="l" rtl="0">
              <a:spcBef>
                <a:spcPts val="0"/>
              </a:spcBef>
              <a:spcAft>
                <a:spcPts val="0"/>
              </a:spcAft>
              <a:buNone/>
            </a:pPr>
            <a:r>
              <a:rPr lang="en"/>
              <a:t>Destacar los descansos, tener preparados pequeños bocadillos (cajita de pasas, unos cheetos, una manzana cortada, etc.) Cualquier descanso, que el niño se mueva. Muévete con ellos. no es natural lo que les pedimos estos días.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139605707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13960570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9139605707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913960570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Whatever you validated in your child will grow. Even it is a sliver of positive, name it:</a:t>
            </a:r>
            <a:r>
              <a:rPr lang="en" sz="400"/>
              <a:t> </a:t>
            </a:r>
            <a:r>
              <a:rPr lang="en"/>
              <a:t>I like the way you...pay attention, answer questions, respond so quickly to the teacher) The children will go Yeah, I can do more of that. </a:t>
            </a:r>
            <a:endParaRPr/>
          </a:p>
          <a:p>
            <a:pPr marL="0" lvl="0" indent="0" algn="l" rtl="0">
              <a:spcBef>
                <a:spcPts val="0"/>
              </a:spcBef>
              <a:spcAft>
                <a:spcPts val="0"/>
              </a:spcAft>
              <a:buNone/>
            </a:pPr>
            <a:r>
              <a:rPr lang="en"/>
              <a:t>Reinforcement: ask your child what he likes (if you cannot think of anything) crayons, pencils, puzzles, a special snack (for a week of following directions: bubble tea icecream treat, or pizza). Keep it within your means. </a:t>
            </a:r>
            <a:endParaRPr/>
          </a:p>
          <a:p>
            <a:pPr marL="0" lvl="0" indent="0" algn="l" rtl="0">
              <a:spcBef>
                <a:spcPts val="0"/>
              </a:spcBef>
              <a:spcAft>
                <a:spcPts val="0"/>
              </a:spcAft>
              <a:buClr>
                <a:schemeClr val="dk1"/>
              </a:buClr>
              <a:buSzPts val="1100"/>
              <a:buFont typeface="Arial"/>
              <a:buNone/>
            </a:pPr>
            <a:r>
              <a:rPr lang="en"/>
              <a:t>Todo lo que haya validado en su hijo crecerá. Incluso si es una pizca de positivo, nómbrelo: me gusta la forma en que ... prestas atención, respondes preguntas, respondes tan rápido al maestro) Los niños se irán Sí, puedo hacer más de eso.</a:t>
            </a:r>
            <a:endParaRPr/>
          </a:p>
          <a:p>
            <a:pPr marL="0" lvl="0" indent="0" algn="l" rtl="0">
              <a:spcBef>
                <a:spcPts val="0"/>
              </a:spcBef>
              <a:spcAft>
                <a:spcPts val="0"/>
              </a:spcAft>
              <a:buClr>
                <a:schemeClr val="dk1"/>
              </a:buClr>
              <a:buSzPts val="1100"/>
              <a:buFont typeface="Arial"/>
              <a:buNone/>
            </a:pPr>
            <a:r>
              <a:rPr lang="en"/>
              <a:t>Refuerzo: pregúntele a su hijo qué le gusta (si no se le ocurre nada) crayones, lápices, rompecabezas, un refrigerio especial (durante una semana con las siguientes instrucciones: helado de té de burbujas o pizza). Mantenlo dentro de tus posibilidades.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139605707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13960570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9139605707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913960570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9139605707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9139605707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what way can you support your community?</a:t>
            </a:r>
            <a:endParaRPr/>
          </a:p>
          <a:p>
            <a:pPr marL="0" lvl="0" indent="0" algn="l" rtl="0">
              <a:spcBef>
                <a:spcPts val="0"/>
              </a:spcBef>
              <a:spcAft>
                <a:spcPts val="0"/>
              </a:spcAft>
              <a:buNone/>
            </a:pPr>
            <a:r>
              <a:rPr lang="en"/>
              <a:t>¿De qué manera puedes apoyar a tu comunidad?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all the material: now we need to build the bridge.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9139605707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913960570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Parent resource hub </a:t>
            </a:r>
            <a:endParaRPr/>
          </a:p>
          <a:p>
            <a:pPr marL="0" lvl="0" indent="0" algn="l" rtl="0">
              <a:spcBef>
                <a:spcPts val="0"/>
              </a:spcBef>
              <a:spcAft>
                <a:spcPts val="0"/>
              </a:spcAft>
              <a:buNone/>
            </a:pPr>
            <a:endParaRPr/>
          </a:p>
          <a:p>
            <a:pPr marL="0" lvl="0" indent="0" algn="l" rtl="0">
              <a:spcBef>
                <a:spcPts val="0"/>
              </a:spcBef>
              <a:spcAft>
                <a:spcPts val="0"/>
              </a:spcAft>
              <a:buNone/>
            </a:pPr>
            <a:r>
              <a:rPr lang="en"/>
              <a:t>Connecting parents.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13960570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13960570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13960570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13960570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139605707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913960570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139605707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13960570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9139605707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913960570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9139605707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913960570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dk2"/>
                </a:solidFill>
              </a:rPr>
              <a:t>Pictures of various spaces, kitchen table, desk, couch, with a blanket that signals “school” Headphones keeps everybody in their own class, but you can no longer hear what is going on in the classroom. View: is your child looking at a busy room, the tv on, or at a calm space. </a:t>
            </a:r>
            <a:endParaRPr sz="1800">
              <a:solidFill>
                <a:schemeClr val="dk2"/>
              </a:solidFill>
            </a:endParaRPr>
          </a:p>
          <a:p>
            <a:pPr marL="0" lvl="0" indent="0" algn="l" rtl="0">
              <a:lnSpc>
                <a:spcPct val="115000"/>
              </a:lnSpc>
              <a:spcBef>
                <a:spcPts val="1600"/>
              </a:spcBef>
              <a:spcAft>
                <a:spcPts val="1600"/>
              </a:spcAft>
              <a:buClr>
                <a:schemeClr val="dk1"/>
              </a:buClr>
              <a:buSzPts val="1100"/>
              <a:buFont typeface="Arial"/>
              <a:buNone/>
            </a:pPr>
            <a:r>
              <a:rPr lang="en" sz="1800">
                <a:solidFill>
                  <a:schemeClr val="dk2"/>
                </a:solidFill>
              </a:rPr>
              <a:t>Imágenes de varios espacios, mesa de cocina, escritorio, sofá, con una manta que indica "escuela". Los auriculares mantienen a todos en su propia clase, pero ya no se puede escuchar lo que sucede en el aula. Vista: ¿su hijo está mirando una habitación concurrida, la televisión encendida o un espacio tranquilo?</a:t>
            </a:r>
            <a:endParaRPr sz="1800">
              <a:solidFill>
                <a:schemeClr val="dk2"/>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951f082eb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951f082eb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could be the kitchen table, a desk in the bedroom or a side table. What other options are you using? Some kids love to work on their bed, sometimes that is the best option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01D7D0"/>
          </a:solid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1630275"/>
            <a:ext cx="8520600" cy="178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Hind"/>
              <a:buNone/>
              <a:defRPr sz="5200">
                <a:latin typeface="Hind"/>
                <a:ea typeface="Hind"/>
                <a:cs typeface="Hind"/>
                <a:sym typeface="Hin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412913"/>
            <a:ext cx="8520600" cy="67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2800"/>
              <a:buFont typeface="Nanum Gothic"/>
              <a:buNone/>
              <a:defRPr sz="2800" b="1">
                <a:solidFill>
                  <a:srgbClr val="FFFFFF"/>
                </a:solidFill>
                <a:latin typeface="Nanum Gothic"/>
                <a:ea typeface="Nanum Gothic"/>
                <a:cs typeface="Nanum Gothic"/>
                <a:sym typeface="Nanum Gothic"/>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3" name="Google Shape;13;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9363" y="4157988"/>
            <a:ext cx="1905250" cy="852113"/>
          </a:xfrm>
          <a:prstGeom prst="rect">
            <a:avLst/>
          </a:prstGeom>
          <a:noFill/>
          <a:ln>
            <a:noFill/>
          </a:ln>
        </p:spPr>
      </p:pic>
      <p:pic>
        <p:nvPicPr>
          <p:cNvPr id="14" name="Google Shape;14;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87363" y="66650"/>
            <a:ext cx="1969275" cy="15636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2 1">
  <p:cSld name="TITLE_AND_BODY_2_1">
    <p:spTree>
      <p:nvGrpSpPr>
        <p:cNvPr id="1" name="Shape 65"/>
        <p:cNvGrpSpPr/>
        <p:nvPr/>
      </p:nvGrpSpPr>
      <p:grpSpPr>
        <a:xfrm>
          <a:off x="0" y="0"/>
          <a:ext cx="0" cy="0"/>
          <a:chOff x="0" y="0"/>
          <a:chExt cx="0" cy="0"/>
        </a:xfrm>
      </p:grpSpPr>
      <p:sp>
        <p:nvSpPr>
          <p:cNvPr id="66" name="Google Shape;66;p11"/>
          <p:cNvSpPr/>
          <p:nvPr/>
        </p:nvSpPr>
        <p:spPr>
          <a:xfrm>
            <a:off x="-9450" y="0"/>
            <a:ext cx="9162900" cy="3288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141600" y="422725"/>
            <a:ext cx="8860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Lilita One"/>
              <a:buNone/>
              <a:defRPr sz="3000">
                <a:latin typeface="Lilita One"/>
                <a:ea typeface="Lilita One"/>
                <a:cs typeface="Lilita One"/>
                <a:sym typeface="Lilit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1"/>
          <p:cNvSpPr txBox="1">
            <a:spLocks noGrp="1"/>
          </p:cNvSpPr>
          <p:nvPr>
            <p:ph type="body" idx="1"/>
          </p:nvPr>
        </p:nvSpPr>
        <p:spPr>
          <a:xfrm>
            <a:off x="216600" y="1089350"/>
            <a:ext cx="8710800" cy="354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Char char="●"/>
              <a:defRPr sz="2000"/>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70" name="Google Shape;70;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60500" y="4355475"/>
            <a:ext cx="674825" cy="722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2 1 1">
  <p:cSld name="TITLE_AND_BODY_2_1_1">
    <p:spTree>
      <p:nvGrpSpPr>
        <p:cNvPr id="1" name="Shape 71"/>
        <p:cNvGrpSpPr/>
        <p:nvPr/>
      </p:nvGrpSpPr>
      <p:grpSpPr>
        <a:xfrm>
          <a:off x="0" y="0"/>
          <a:ext cx="0" cy="0"/>
          <a:chOff x="0" y="0"/>
          <a:chExt cx="0" cy="0"/>
        </a:xfrm>
      </p:grpSpPr>
      <p:sp>
        <p:nvSpPr>
          <p:cNvPr id="72" name="Google Shape;72;p12"/>
          <p:cNvSpPr/>
          <p:nvPr/>
        </p:nvSpPr>
        <p:spPr>
          <a:xfrm>
            <a:off x="-9450" y="0"/>
            <a:ext cx="9162900" cy="3288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2"/>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txBox="1">
            <a:spLocks noGrp="1"/>
          </p:cNvSpPr>
          <p:nvPr>
            <p:ph type="title"/>
          </p:nvPr>
        </p:nvSpPr>
        <p:spPr>
          <a:xfrm>
            <a:off x="141600" y="422725"/>
            <a:ext cx="8860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Lilita One"/>
              <a:buNone/>
              <a:defRPr sz="3000">
                <a:latin typeface="Lilita One"/>
                <a:ea typeface="Lilita One"/>
                <a:cs typeface="Lilita One"/>
                <a:sym typeface="Lilit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2"/>
          <p:cNvSpPr txBox="1">
            <a:spLocks noGrp="1"/>
          </p:cNvSpPr>
          <p:nvPr>
            <p:ph type="body" idx="1"/>
          </p:nvPr>
        </p:nvSpPr>
        <p:spPr>
          <a:xfrm>
            <a:off x="216600" y="1089350"/>
            <a:ext cx="8710800" cy="354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Char char="●"/>
              <a:defRPr sz="2000"/>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76" name="Google Shape;76;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60500" y="4355475"/>
            <a:ext cx="674825" cy="722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2 1 1 1">
  <p:cSld name="TITLE_AND_BODY_2_1_1_1">
    <p:spTree>
      <p:nvGrpSpPr>
        <p:cNvPr id="1" name="Shape 77"/>
        <p:cNvGrpSpPr/>
        <p:nvPr/>
      </p:nvGrpSpPr>
      <p:grpSpPr>
        <a:xfrm>
          <a:off x="0" y="0"/>
          <a:ext cx="0" cy="0"/>
          <a:chOff x="0" y="0"/>
          <a:chExt cx="0" cy="0"/>
        </a:xfrm>
      </p:grpSpPr>
      <p:sp>
        <p:nvSpPr>
          <p:cNvPr id="78" name="Google Shape;78;p13"/>
          <p:cNvSpPr/>
          <p:nvPr/>
        </p:nvSpPr>
        <p:spPr>
          <a:xfrm>
            <a:off x="-9450" y="0"/>
            <a:ext cx="9162900" cy="3288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txBox="1">
            <a:spLocks noGrp="1"/>
          </p:cNvSpPr>
          <p:nvPr>
            <p:ph type="title"/>
          </p:nvPr>
        </p:nvSpPr>
        <p:spPr>
          <a:xfrm>
            <a:off x="141600" y="422725"/>
            <a:ext cx="8860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Lilita One"/>
              <a:buNone/>
              <a:defRPr sz="3000">
                <a:latin typeface="Lilita One"/>
                <a:ea typeface="Lilita One"/>
                <a:cs typeface="Lilita One"/>
                <a:sym typeface="Lilit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3"/>
          <p:cNvSpPr txBox="1">
            <a:spLocks noGrp="1"/>
          </p:cNvSpPr>
          <p:nvPr>
            <p:ph type="body" idx="1"/>
          </p:nvPr>
        </p:nvSpPr>
        <p:spPr>
          <a:xfrm>
            <a:off x="216600" y="1089350"/>
            <a:ext cx="8710800" cy="354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Char char="●"/>
              <a:defRPr sz="2000"/>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82" name="Google Shape;82;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60500" y="4355475"/>
            <a:ext cx="674825" cy="722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83"/>
        <p:cNvGrpSpPr/>
        <p:nvPr/>
      </p:nvGrpSpPr>
      <p:grpSpPr>
        <a:xfrm>
          <a:off x="0" y="0"/>
          <a:ext cx="0" cy="0"/>
          <a:chOff x="0" y="0"/>
          <a:chExt cx="0" cy="0"/>
        </a:xfrm>
      </p:grpSpPr>
      <p:sp>
        <p:nvSpPr>
          <p:cNvPr id="84" name="Google Shape;84;p14"/>
          <p:cNvSpPr/>
          <p:nvPr/>
        </p:nvSpPr>
        <p:spPr>
          <a:xfrm>
            <a:off x="-9450" y="0"/>
            <a:ext cx="9162900" cy="3288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txBox="1">
            <a:spLocks noGrp="1"/>
          </p:cNvSpPr>
          <p:nvPr>
            <p:ph type="title"/>
          </p:nvPr>
        </p:nvSpPr>
        <p:spPr>
          <a:xfrm>
            <a:off x="141600" y="422725"/>
            <a:ext cx="8860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Lilita One"/>
              <a:buNone/>
              <a:defRPr sz="3000">
                <a:latin typeface="Lilita One"/>
                <a:ea typeface="Lilita One"/>
                <a:cs typeface="Lilita One"/>
                <a:sym typeface="Lilit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4"/>
          <p:cNvSpPr txBox="1">
            <a:spLocks noGrp="1"/>
          </p:cNvSpPr>
          <p:nvPr>
            <p:ph type="body" idx="1"/>
          </p:nvPr>
        </p:nvSpPr>
        <p:spPr>
          <a:xfrm>
            <a:off x="216600" y="1089350"/>
            <a:ext cx="8710800" cy="354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Char char="●"/>
              <a:defRPr sz="2000"/>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88" name="Google Shape;88;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061325" y="4782200"/>
            <a:ext cx="2000050" cy="2798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
        <p:cNvGrpSpPr/>
        <p:nvPr/>
      </p:nvGrpSpPr>
      <p:grpSpPr>
        <a:xfrm>
          <a:off x="0" y="0"/>
          <a:ext cx="0" cy="0"/>
          <a:chOff x="0" y="0"/>
          <a:chExt cx="0" cy="0"/>
        </a:xfrm>
      </p:grpSpPr>
      <p:sp>
        <p:nvSpPr>
          <p:cNvPr id="90" name="Google Shape;90;p15"/>
          <p:cNvSpPr/>
          <p:nvPr/>
        </p:nvSpPr>
        <p:spPr>
          <a:xfrm>
            <a:off x="-9450" y="0"/>
            <a:ext cx="9162900" cy="3033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txBox="1">
            <a:spLocks noGrp="1"/>
          </p:cNvSpPr>
          <p:nvPr>
            <p:ph type="title"/>
          </p:nvPr>
        </p:nvSpPr>
        <p:spPr>
          <a:xfrm>
            <a:off x="57750" y="295650"/>
            <a:ext cx="8926800" cy="572700"/>
          </a:xfrm>
          <a:prstGeom prst="rect">
            <a:avLst/>
          </a:prstGeom>
        </p:spPr>
        <p:txBody>
          <a:bodyPr spcFirstLastPara="1" wrap="square" lIns="91425" tIns="91425" rIns="91425" bIns="91425" anchor="t" anchorCtr="0">
            <a:noAutofit/>
          </a:bodyPr>
          <a:lstStyle>
            <a:lvl1pPr lvl="0">
              <a:spcBef>
                <a:spcPts val="0"/>
              </a:spcBef>
              <a:spcAft>
                <a:spcPts val="0"/>
              </a:spcAft>
              <a:buSzPts val="2900"/>
              <a:buFont typeface="Lilita One"/>
              <a:buNone/>
              <a:defRPr sz="2900">
                <a:latin typeface="Lilita One"/>
                <a:ea typeface="Lilita One"/>
                <a:cs typeface="Lilita One"/>
                <a:sym typeface="Lilit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3" name="Google Shape;93;p15"/>
          <p:cNvSpPr txBox="1">
            <a:spLocks noGrp="1"/>
          </p:cNvSpPr>
          <p:nvPr>
            <p:ph type="body" idx="1"/>
          </p:nvPr>
        </p:nvSpPr>
        <p:spPr>
          <a:xfrm>
            <a:off x="273825" y="9893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4" name="Google Shape;94;p15"/>
          <p:cNvSpPr txBox="1">
            <a:spLocks noGrp="1"/>
          </p:cNvSpPr>
          <p:nvPr>
            <p:ph type="body" idx="2"/>
          </p:nvPr>
        </p:nvSpPr>
        <p:spPr>
          <a:xfrm>
            <a:off x="4794525" y="9392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16"/>
          <p:cNvSpPr/>
          <p:nvPr/>
        </p:nvSpPr>
        <p:spPr>
          <a:xfrm>
            <a:off x="-9450" y="0"/>
            <a:ext cx="9162900" cy="3033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txBox="1">
            <a:spLocks noGrp="1"/>
          </p:cNvSpPr>
          <p:nvPr>
            <p:ph type="title"/>
          </p:nvPr>
        </p:nvSpPr>
        <p:spPr>
          <a:xfrm>
            <a:off x="122700" y="397125"/>
            <a:ext cx="8898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Lilita One"/>
              <a:buNone/>
              <a:defRPr sz="3000">
                <a:latin typeface="Lilita One"/>
                <a:ea typeface="Lilita One"/>
                <a:cs typeface="Lilita One"/>
                <a:sym typeface="Lilit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99" name="Google Shape;99;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061325" y="4358425"/>
            <a:ext cx="2000050" cy="7200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0"/>
        <p:cNvGrpSpPr/>
        <p:nvPr/>
      </p:nvGrpSpPr>
      <p:grpSpPr>
        <a:xfrm>
          <a:off x="0" y="0"/>
          <a:ext cx="0" cy="0"/>
          <a:chOff x="0" y="0"/>
          <a:chExt cx="0" cy="0"/>
        </a:xfrm>
      </p:grpSpPr>
      <p:sp>
        <p:nvSpPr>
          <p:cNvPr id="101" name="Google Shape;101;p17"/>
          <p:cNvSpPr/>
          <p:nvPr/>
        </p:nvSpPr>
        <p:spPr>
          <a:xfrm>
            <a:off x="-9450" y="0"/>
            <a:ext cx="9162900" cy="3033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txBox="1">
            <a:spLocks noGrp="1"/>
          </p:cNvSpPr>
          <p:nvPr>
            <p:ph type="title"/>
          </p:nvPr>
        </p:nvSpPr>
        <p:spPr>
          <a:xfrm>
            <a:off x="84525" y="252700"/>
            <a:ext cx="49812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Font typeface="Lilita One"/>
              <a:buNone/>
              <a:defRPr sz="3000">
                <a:latin typeface="Lilita One"/>
                <a:ea typeface="Lilita One"/>
                <a:cs typeface="Lilita One"/>
                <a:sym typeface="Lilita 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03" name="Google Shape;103;p17"/>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txBox="1">
            <a:spLocks noGrp="1"/>
          </p:cNvSpPr>
          <p:nvPr>
            <p:ph type="body" idx="1"/>
          </p:nvPr>
        </p:nvSpPr>
        <p:spPr>
          <a:xfrm>
            <a:off x="167625" y="1008400"/>
            <a:ext cx="48033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105" name="Google Shape;105;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061325" y="4358425"/>
            <a:ext cx="2000050" cy="7200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6"/>
        <p:cNvGrpSpPr/>
        <p:nvPr/>
      </p:nvGrpSpPr>
      <p:grpSpPr>
        <a:xfrm>
          <a:off x="0" y="0"/>
          <a:ext cx="0" cy="0"/>
          <a:chOff x="0" y="0"/>
          <a:chExt cx="0" cy="0"/>
        </a:xfrm>
      </p:grpSpPr>
      <p:sp>
        <p:nvSpPr>
          <p:cNvPr id="107" name="Google Shape;107;p18"/>
          <p:cNvSpPr/>
          <p:nvPr/>
        </p:nvSpPr>
        <p:spPr>
          <a:xfrm>
            <a:off x="-9450" y="0"/>
            <a:ext cx="9162900" cy="286200"/>
          </a:xfrm>
          <a:prstGeom prst="rect">
            <a:avLst/>
          </a:prstGeom>
          <a:solidFill>
            <a:srgbClr val="FF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title"/>
          </p:nvPr>
        </p:nvSpPr>
        <p:spPr>
          <a:xfrm>
            <a:off x="363450" y="466600"/>
            <a:ext cx="84171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Font typeface="Lilita One"/>
              <a:buNone/>
              <a:defRPr sz="4800" b="0">
                <a:latin typeface="Lilita One"/>
                <a:ea typeface="Lilita One"/>
                <a:cs typeface="Lilita One"/>
                <a:sym typeface="Lilita 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110" name="Google Shape;110;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571975" y="4045675"/>
            <a:ext cx="2000050" cy="10081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1"/>
        <p:cNvGrpSpPr/>
        <p:nvPr/>
      </p:nvGrpSpPr>
      <p:grpSpPr>
        <a:xfrm>
          <a:off x="0" y="0"/>
          <a:ext cx="0" cy="0"/>
          <a:chOff x="0" y="0"/>
          <a:chExt cx="0" cy="0"/>
        </a:xfrm>
      </p:grpSpPr>
      <p:sp>
        <p:nvSpPr>
          <p:cNvPr id="112" name="Google Shape;112;p19"/>
          <p:cNvSpPr/>
          <p:nvPr/>
        </p:nvSpPr>
        <p:spPr>
          <a:xfrm>
            <a:off x="4572000" y="-125"/>
            <a:ext cx="4572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p:nvPr/>
        </p:nvSpPr>
        <p:spPr>
          <a:xfrm>
            <a:off x="-9450" y="0"/>
            <a:ext cx="9162900" cy="3033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Font typeface="Lilita One"/>
              <a:buNone/>
              <a:defRPr sz="4200">
                <a:latin typeface="Lilita One"/>
                <a:ea typeface="Lilita One"/>
                <a:cs typeface="Lilita One"/>
                <a:sym typeface="Lilita 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6" name="Google Shape;116;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7" name="Google Shape;117;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118" name="Google Shape;118;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439750" y="4494675"/>
            <a:ext cx="1621625" cy="5838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9"/>
        <p:cNvGrpSpPr/>
        <p:nvPr/>
      </p:nvGrpSpPr>
      <p:grpSpPr>
        <a:xfrm>
          <a:off x="0" y="0"/>
          <a:ext cx="0" cy="0"/>
          <a:chOff x="0" y="0"/>
          <a:chExt cx="0" cy="0"/>
        </a:xfrm>
      </p:grpSpPr>
      <p:sp>
        <p:nvSpPr>
          <p:cNvPr id="120" name="Google Shape;120;p20"/>
          <p:cNvSpPr/>
          <p:nvPr/>
        </p:nvSpPr>
        <p:spPr>
          <a:xfrm>
            <a:off x="-9450" y="0"/>
            <a:ext cx="9162900" cy="3033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pic>
        <p:nvPicPr>
          <p:cNvPr id="123" name="Google Shape;123;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061325" y="4358425"/>
            <a:ext cx="2000050" cy="720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2">
  <p:cSld name="TITLE_1_2">
    <p:spTree>
      <p:nvGrpSpPr>
        <p:cNvPr id="1" name="Shape 15"/>
        <p:cNvGrpSpPr/>
        <p:nvPr/>
      </p:nvGrpSpPr>
      <p:grpSpPr>
        <a:xfrm>
          <a:off x="0" y="0"/>
          <a:ext cx="0" cy="0"/>
          <a:chOff x="0" y="0"/>
          <a:chExt cx="0" cy="0"/>
        </a:xfrm>
      </p:grpSpPr>
      <p:sp>
        <p:nvSpPr>
          <p:cNvPr id="16" name="Google Shape;16;p3"/>
          <p:cNvSpPr/>
          <p:nvPr/>
        </p:nvSpPr>
        <p:spPr>
          <a:xfrm>
            <a:off x="0" y="0"/>
            <a:ext cx="9144000" cy="5143500"/>
          </a:xfrm>
          <a:prstGeom prst="rect">
            <a:avLst/>
          </a:prstGeom>
          <a:solidFill>
            <a:srgbClr val="01D7D0"/>
          </a:solid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311700" y="1630275"/>
            <a:ext cx="8520600" cy="178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Hind"/>
              <a:buNone/>
              <a:defRPr sz="5200">
                <a:latin typeface="Hind"/>
                <a:ea typeface="Hind"/>
                <a:cs typeface="Hind"/>
                <a:sym typeface="Hin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 name="Google Shape;18;p3"/>
          <p:cNvSpPr txBox="1">
            <a:spLocks noGrp="1"/>
          </p:cNvSpPr>
          <p:nvPr>
            <p:ph type="subTitle" idx="1"/>
          </p:nvPr>
        </p:nvSpPr>
        <p:spPr>
          <a:xfrm>
            <a:off x="311700" y="3412913"/>
            <a:ext cx="8520600" cy="67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2800"/>
              <a:buFont typeface="Nanum Gothic"/>
              <a:buNone/>
              <a:defRPr sz="2800" b="1">
                <a:solidFill>
                  <a:srgbClr val="FFFFFF"/>
                </a:solidFill>
                <a:latin typeface="Nanum Gothic"/>
                <a:ea typeface="Nanum Gothic"/>
                <a:cs typeface="Nanum Gothic"/>
                <a:sym typeface="Nanum Gothic"/>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9" name="Google Shape;19;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190588" y="4187938"/>
            <a:ext cx="1905250" cy="852113"/>
          </a:xfrm>
          <a:prstGeom prst="rect">
            <a:avLst/>
          </a:prstGeom>
          <a:noFill/>
          <a:ln>
            <a:noFill/>
          </a:ln>
        </p:spPr>
      </p:pic>
      <p:pic>
        <p:nvPicPr>
          <p:cNvPr id="20" name="Google Shape;20;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87363" y="66650"/>
            <a:ext cx="1969275" cy="15636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4"/>
        <p:cNvGrpSpPr/>
        <p:nvPr/>
      </p:nvGrpSpPr>
      <p:grpSpPr>
        <a:xfrm>
          <a:off x="0" y="0"/>
          <a:ext cx="0" cy="0"/>
          <a:chOff x="0" y="0"/>
          <a:chExt cx="0" cy="0"/>
        </a:xfrm>
      </p:grpSpPr>
      <p:sp>
        <p:nvSpPr>
          <p:cNvPr id="125" name="Google Shape;125;p21"/>
          <p:cNvSpPr/>
          <p:nvPr/>
        </p:nvSpPr>
        <p:spPr>
          <a:xfrm>
            <a:off x="-9450" y="0"/>
            <a:ext cx="9162900" cy="3033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1"/>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1"/>
          <p:cNvSpPr txBox="1">
            <a:spLocks noGrp="1"/>
          </p:cNvSpPr>
          <p:nvPr>
            <p:ph type="title" hasCustomPrompt="1"/>
          </p:nvPr>
        </p:nvSpPr>
        <p:spPr>
          <a:xfrm>
            <a:off x="311700" y="14658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pic>
        <p:nvPicPr>
          <p:cNvPr id="128" name="Google Shape;128;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061325" y="4053925"/>
            <a:ext cx="2000050" cy="10081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1">
  <p:cSld name="BIG_NUMBER_1">
    <p:spTree>
      <p:nvGrpSpPr>
        <p:cNvPr id="1" name="Shape 129"/>
        <p:cNvGrpSpPr/>
        <p:nvPr/>
      </p:nvGrpSpPr>
      <p:grpSpPr>
        <a:xfrm>
          <a:off x="0" y="0"/>
          <a:ext cx="0" cy="0"/>
          <a:chOff x="0" y="0"/>
          <a:chExt cx="0" cy="0"/>
        </a:xfrm>
      </p:grpSpPr>
      <p:sp>
        <p:nvSpPr>
          <p:cNvPr id="130" name="Google Shape;130;p22"/>
          <p:cNvSpPr/>
          <p:nvPr/>
        </p:nvSpPr>
        <p:spPr>
          <a:xfrm>
            <a:off x="-9450" y="0"/>
            <a:ext cx="9162900" cy="3033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txBox="1">
            <a:spLocks noGrp="1"/>
          </p:cNvSpPr>
          <p:nvPr>
            <p:ph type="title" hasCustomPrompt="1"/>
          </p:nvPr>
        </p:nvSpPr>
        <p:spPr>
          <a:xfrm>
            <a:off x="311700" y="14658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23"/>
          <p:cNvSpPr/>
          <p:nvPr/>
        </p:nvSpPr>
        <p:spPr>
          <a:xfrm>
            <a:off x="-9450" y="0"/>
            <a:ext cx="9162900" cy="3033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 Single title and content">
  <p:cSld name="CUSTOM_1_1_1_1">
    <p:bg>
      <p:bgPr>
        <a:solidFill>
          <a:schemeClr val="lt1"/>
        </a:solidFill>
        <a:effectLst/>
      </p:bgPr>
    </p:bg>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495300" y="307181"/>
            <a:ext cx="8107500" cy="52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523096"/>
                </a:solidFill>
              </a:defRPr>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138" name="Google Shape;138;p24"/>
          <p:cNvSpPr txBox="1">
            <a:spLocks noGrp="1"/>
          </p:cNvSpPr>
          <p:nvPr>
            <p:ph type="body" idx="1"/>
          </p:nvPr>
        </p:nvSpPr>
        <p:spPr>
          <a:xfrm>
            <a:off x="485775" y="1051744"/>
            <a:ext cx="8107500" cy="34863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Lato Light"/>
              <a:buChar char="●"/>
              <a:defRPr sz="1600">
                <a:latin typeface="Lato Light"/>
                <a:ea typeface="Lato Light"/>
                <a:cs typeface="Lato Light"/>
                <a:sym typeface="Lato Light"/>
              </a:defRPr>
            </a:lvl1pPr>
            <a:lvl2pPr marL="914400" lvl="1" indent="-317500" rtl="0">
              <a:lnSpc>
                <a:spcPct val="115000"/>
              </a:lnSpc>
              <a:spcBef>
                <a:spcPts val="1600"/>
              </a:spcBef>
              <a:spcAft>
                <a:spcPts val="0"/>
              </a:spcAft>
              <a:buSzPts val="1400"/>
              <a:buFont typeface="Lato Light"/>
              <a:buChar char="○"/>
              <a:defRPr sz="1400">
                <a:latin typeface="Lato Light"/>
                <a:ea typeface="Lato Light"/>
                <a:cs typeface="Lato Light"/>
                <a:sym typeface="Lato Light"/>
              </a:defRPr>
            </a:lvl2pPr>
            <a:lvl3pPr marL="1371600" lvl="2"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3pPr>
            <a:lvl4pPr marL="1828800" lvl="3"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4pPr>
            <a:lvl5pPr marL="2286000" lvl="4"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5pPr>
            <a:lvl6pPr marL="2743200" lvl="5"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6pPr>
            <a:lvl7pPr marL="3200400" lvl="6"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7pPr>
            <a:lvl8pPr marL="3657600" lvl="7"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8pPr>
            <a:lvl9pPr marL="4114800" lvl="8" indent="-304800" rtl="0">
              <a:lnSpc>
                <a:spcPct val="115000"/>
              </a:lnSpc>
              <a:spcBef>
                <a:spcPts val="1600"/>
              </a:spcBef>
              <a:spcAft>
                <a:spcPts val="1600"/>
              </a:spcAft>
              <a:buSzPts val="1200"/>
              <a:buFont typeface="Lato Light"/>
              <a:buChar char="■"/>
              <a:defRPr sz="1200">
                <a:latin typeface="Lato Light"/>
                <a:ea typeface="Lato Light"/>
                <a:cs typeface="Lato Light"/>
                <a:sym typeface="Lato Light"/>
              </a:defRPr>
            </a:lvl9pPr>
          </a:lstStyle>
          <a:p>
            <a:endParaRPr/>
          </a:p>
        </p:txBody>
      </p:sp>
      <p:sp>
        <p:nvSpPr>
          <p:cNvPr id="139" name="Google Shape;139;p24"/>
          <p:cNvSpPr/>
          <p:nvPr/>
        </p:nvSpPr>
        <p:spPr>
          <a:xfrm>
            <a:off x="0" y="0"/>
            <a:ext cx="9144000" cy="47700"/>
          </a:xfrm>
          <a:prstGeom prst="rect">
            <a:avLst/>
          </a:prstGeom>
          <a:solidFill>
            <a:srgbClr val="00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 name="Google Shape;140;p2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530575" y="4683901"/>
            <a:ext cx="411525" cy="418780"/>
          </a:xfrm>
          <a:prstGeom prst="rect">
            <a:avLst/>
          </a:prstGeom>
          <a:noFill/>
          <a:ln>
            <a:noFill/>
          </a:ln>
        </p:spPr>
      </p:pic>
      <p:sp>
        <p:nvSpPr>
          <p:cNvPr id="141" name="Google Shape;141;p24"/>
          <p:cNvSpPr txBox="1">
            <a:spLocks noGrp="1"/>
          </p:cNvSpPr>
          <p:nvPr>
            <p:ph type="sldNum" idx="12"/>
          </p:nvPr>
        </p:nvSpPr>
        <p:spPr>
          <a:xfrm>
            <a:off x="8738875" y="4916925"/>
            <a:ext cx="405000" cy="226500"/>
          </a:xfrm>
          <a:prstGeom prst="rect">
            <a:avLst/>
          </a:prstGeom>
        </p:spPr>
        <p:txBody>
          <a:bodyPr spcFirstLastPara="1" wrap="square" lIns="91425" tIns="91425" rIns="91425" bIns="91425" anchor="t" anchorCtr="0">
            <a:noAutofit/>
          </a:bodyPr>
          <a:lstStyle>
            <a:lvl1pPr lvl="0" algn="r" rtl="0">
              <a:buNone/>
              <a:defRPr sz="1000">
                <a:solidFill>
                  <a:schemeClr val="lt2"/>
                </a:solidFill>
                <a:latin typeface="Lato Light"/>
                <a:ea typeface="Lato Light"/>
                <a:cs typeface="Lato Light"/>
                <a:sym typeface="Lato Light"/>
              </a:defRPr>
            </a:lvl1pPr>
            <a:lvl2pPr lvl="1" algn="r" rtl="0">
              <a:buNone/>
              <a:defRPr sz="1000">
                <a:solidFill>
                  <a:schemeClr val="lt2"/>
                </a:solidFill>
                <a:latin typeface="Lato Light"/>
                <a:ea typeface="Lato Light"/>
                <a:cs typeface="Lato Light"/>
                <a:sym typeface="Lato Light"/>
              </a:defRPr>
            </a:lvl2pPr>
            <a:lvl3pPr lvl="2" algn="r" rtl="0">
              <a:buNone/>
              <a:defRPr sz="1000">
                <a:solidFill>
                  <a:schemeClr val="lt2"/>
                </a:solidFill>
                <a:latin typeface="Lato Light"/>
                <a:ea typeface="Lato Light"/>
                <a:cs typeface="Lato Light"/>
                <a:sym typeface="Lato Light"/>
              </a:defRPr>
            </a:lvl3pPr>
            <a:lvl4pPr lvl="3" algn="r" rtl="0">
              <a:buNone/>
              <a:defRPr sz="1000">
                <a:solidFill>
                  <a:schemeClr val="lt2"/>
                </a:solidFill>
                <a:latin typeface="Lato Light"/>
                <a:ea typeface="Lato Light"/>
                <a:cs typeface="Lato Light"/>
                <a:sym typeface="Lato Light"/>
              </a:defRPr>
            </a:lvl4pPr>
            <a:lvl5pPr lvl="4" algn="r" rtl="0">
              <a:buNone/>
              <a:defRPr sz="1000">
                <a:solidFill>
                  <a:schemeClr val="lt2"/>
                </a:solidFill>
                <a:latin typeface="Lato Light"/>
                <a:ea typeface="Lato Light"/>
                <a:cs typeface="Lato Light"/>
                <a:sym typeface="Lato Light"/>
              </a:defRPr>
            </a:lvl5pPr>
            <a:lvl6pPr lvl="5" algn="r" rtl="0">
              <a:buNone/>
              <a:defRPr sz="1000">
                <a:solidFill>
                  <a:schemeClr val="lt2"/>
                </a:solidFill>
                <a:latin typeface="Lato Light"/>
                <a:ea typeface="Lato Light"/>
                <a:cs typeface="Lato Light"/>
                <a:sym typeface="Lato Light"/>
              </a:defRPr>
            </a:lvl6pPr>
            <a:lvl7pPr lvl="6" algn="r" rtl="0">
              <a:buNone/>
              <a:defRPr sz="1000">
                <a:solidFill>
                  <a:schemeClr val="lt2"/>
                </a:solidFill>
                <a:latin typeface="Lato Light"/>
                <a:ea typeface="Lato Light"/>
                <a:cs typeface="Lato Light"/>
                <a:sym typeface="Lato Light"/>
              </a:defRPr>
            </a:lvl7pPr>
            <a:lvl8pPr lvl="7" algn="r" rtl="0">
              <a:buNone/>
              <a:defRPr sz="1000">
                <a:solidFill>
                  <a:schemeClr val="lt2"/>
                </a:solidFill>
                <a:latin typeface="Lato Light"/>
                <a:ea typeface="Lato Light"/>
                <a:cs typeface="Lato Light"/>
                <a:sym typeface="Lato Light"/>
              </a:defRPr>
            </a:lvl8pPr>
            <a:lvl9pPr lvl="8" algn="r" rtl="0">
              <a:buNone/>
              <a:defRPr sz="1000">
                <a:solidFill>
                  <a:schemeClr val="lt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7. Double title with two column content">
  <p:cSld name="CUSTOM_1_1_1_1_1">
    <p:bg>
      <p:bgPr>
        <a:solidFill>
          <a:schemeClr val="lt1"/>
        </a:solidFill>
        <a:effectLst/>
      </p:bgPr>
    </p:bg>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495300" y="426525"/>
            <a:ext cx="8061600" cy="630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523096"/>
                </a:solidFill>
              </a:defRPr>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144" name="Google Shape;144;p25"/>
          <p:cNvSpPr txBox="1">
            <a:spLocks noGrp="1"/>
          </p:cNvSpPr>
          <p:nvPr>
            <p:ph type="body" idx="1"/>
          </p:nvPr>
        </p:nvSpPr>
        <p:spPr>
          <a:xfrm>
            <a:off x="485775" y="1051750"/>
            <a:ext cx="4029000" cy="34863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Lato Light"/>
              <a:buChar char="●"/>
              <a:defRPr sz="1600">
                <a:latin typeface="Lato Light"/>
                <a:ea typeface="Lato Light"/>
                <a:cs typeface="Lato Light"/>
                <a:sym typeface="Lato Light"/>
              </a:defRPr>
            </a:lvl1pPr>
            <a:lvl2pPr marL="914400" lvl="1" indent="-317500" rtl="0">
              <a:lnSpc>
                <a:spcPct val="115000"/>
              </a:lnSpc>
              <a:spcBef>
                <a:spcPts val="1600"/>
              </a:spcBef>
              <a:spcAft>
                <a:spcPts val="0"/>
              </a:spcAft>
              <a:buSzPts val="1400"/>
              <a:buFont typeface="Lato Light"/>
              <a:buChar char="○"/>
              <a:defRPr sz="1400">
                <a:latin typeface="Lato Light"/>
                <a:ea typeface="Lato Light"/>
                <a:cs typeface="Lato Light"/>
                <a:sym typeface="Lato Light"/>
              </a:defRPr>
            </a:lvl2pPr>
            <a:lvl3pPr marL="1371600" lvl="2"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3pPr>
            <a:lvl4pPr marL="1828800" lvl="3"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4pPr>
            <a:lvl5pPr marL="2286000" lvl="4"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5pPr>
            <a:lvl6pPr marL="2743200" lvl="5"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6pPr>
            <a:lvl7pPr marL="3200400" lvl="6"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7pPr>
            <a:lvl8pPr marL="3657600" lvl="7"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8pPr>
            <a:lvl9pPr marL="4114800" lvl="8" indent="-304800" rtl="0">
              <a:lnSpc>
                <a:spcPct val="115000"/>
              </a:lnSpc>
              <a:spcBef>
                <a:spcPts val="1600"/>
              </a:spcBef>
              <a:spcAft>
                <a:spcPts val="1600"/>
              </a:spcAft>
              <a:buSzPts val="1200"/>
              <a:buFont typeface="Lato Light"/>
              <a:buChar char="■"/>
              <a:defRPr sz="1200">
                <a:latin typeface="Lato Light"/>
                <a:ea typeface="Lato Light"/>
                <a:cs typeface="Lato Light"/>
                <a:sym typeface="Lato Light"/>
              </a:defRPr>
            </a:lvl9pPr>
          </a:lstStyle>
          <a:p>
            <a:endParaRPr/>
          </a:p>
        </p:txBody>
      </p:sp>
      <p:sp>
        <p:nvSpPr>
          <p:cNvPr id="145" name="Google Shape;145;p25"/>
          <p:cNvSpPr txBox="1">
            <a:spLocks noGrp="1"/>
          </p:cNvSpPr>
          <p:nvPr>
            <p:ph type="subTitle" idx="2"/>
          </p:nvPr>
        </p:nvSpPr>
        <p:spPr>
          <a:xfrm>
            <a:off x="504825" y="228600"/>
            <a:ext cx="8052000" cy="27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523096"/>
                </a:solidFill>
                <a:latin typeface="Quicksand Light"/>
                <a:ea typeface="Quicksand Light"/>
                <a:cs typeface="Quicksand Light"/>
                <a:sym typeface="Quicksand Light"/>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46" name="Google Shape;146;p25"/>
          <p:cNvSpPr/>
          <p:nvPr/>
        </p:nvSpPr>
        <p:spPr>
          <a:xfrm>
            <a:off x="0" y="0"/>
            <a:ext cx="9144000" cy="47700"/>
          </a:xfrm>
          <a:prstGeom prst="rect">
            <a:avLst/>
          </a:prstGeom>
          <a:solidFill>
            <a:srgbClr val="00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2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530575" y="4683901"/>
            <a:ext cx="411525" cy="418780"/>
          </a:xfrm>
          <a:prstGeom prst="rect">
            <a:avLst/>
          </a:prstGeom>
          <a:noFill/>
          <a:ln>
            <a:noFill/>
          </a:ln>
        </p:spPr>
      </p:pic>
      <p:sp>
        <p:nvSpPr>
          <p:cNvPr id="148" name="Google Shape;148;p25"/>
          <p:cNvSpPr txBox="1">
            <a:spLocks noGrp="1"/>
          </p:cNvSpPr>
          <p:nvPr>
            <p:ph type="sldNum" idx="12"/>
          </p:nvPr>
        </p:nvSpPr>
        <p:spPr>
          <a:xfrm>
            <a:off x="8738875" y="4916925"/>
            <a:ext cx="405000" cy="226500"/>
          </a:xfrm>
          <a:prstGeom prst="rect">
            <a:avLst/>
          </a:prstGeom>
        </p:spPr>
        <p:txBody>
          <a:bodyPr spcFirstLastPara="1" wrap="square" lIns="91425" tIns="91425" rIns="91425" bIns="91425" anchor="t" anchorCtr="0">
            <a:noAutofit/>
          </a:bodyPr>
          <a:lstStyle>
            <a:lvl1pPr lvl="0" algn="r" rtl="0">
              <a:buNone/>
              <a:defRPr sz="1000">
                <a:solidFill>
                  <a:schemeClr val="lt2"/>
                </a:solidFill>
                <a:latin typeface="Lato Light"/>
                <a:ea typeface="Lato Light"/>
                <a:cs typeface="Lato Light"/>
                <a:sym typeface="Lato Light"/>
              </a:defRPr>
            </a:lvl1pPr>
            <a:lvl2pPr lvl="1" algn="r" rtl="0">
              <a:buNone/>
              <a:defRPr sz="1000">
                <a:solidFill>
                  <a:schemeClr val="lt2"/>
                </a:solidFill>
                <a:latin typeface="Lato Light"/>
                <a:ea typeface="Lato Light"/>
                <a:cs typeface="Lato Light"/>
                <a:sym typeface="Lato Light"/>
              </a:defRPr>
            </a:lvl2pPr>
            <a:lvl3pPr lvl="2" algn="r" rtl="0">
              <a:buNone/>
              <a:defRPr sz="1000">
                <a:solidFill>
                  <a:schemeClr val="lt2"/>
                </a:solidFill>
                <a:latin typeface="Lato Light"/>
                <a:ea typeface="Lato Light"/>
                <a:cs typeface="Lato Light"/>
                <a:sym typeface="Lato Light"/>
              </a:defRPr>
            </a:lvl3pPr>
            <a:lvl4pPr lvl="3" algn="r" rtl="0">
              <a:buNone/>
              <a:defRPr sz="1000">
                <a:solidFill>
                  <a:schemeClr val="lt2"/>
                </a:solidFill>
                <a:latin typeface="Lato Light"/>
                <a:ea typeface="Lato Light"/>
                <a:cs typeface="Lato Light"/>
                <a:sym typeface="Lato Light"/>
              </a:defRPr>
            </a:lvl4pPr>
            <a:lvl5pPr lvl="4" algn="r" rtl="0">
              <a:buNone/>
              <a:defRPr sz="1000">
                <a:solidFill>
                  <a:schemeClr val="lt2"/>
                </a:solidFill>
                <a:latin typeface="Lato Light"/>
                <a:ea typeface="Lato Light"/>
                <a:cs typeface="Lato Light"/>
                <a:sym typeface="Lato Light"/>
              </a:defRPr>
            </a:lvl5pPr>
            <a:lvl6pPr lvl="5" algn="r" rtl="0">
              <a:buNone/>
              <a:defRPr sz="1000">
                <a:solidFill>
                  <a:schemeClr val="lt2"/>
                </a:solidFill>
                <a:latin typeface="Lato Light"/>
                <a:ea typeface="Lato Light"/>
                <a:cs typeface="Lato Light"/>
                <a:sym typeface="Lato Light"/>
              </a:defRPr>
            </a:lvl6pPr>
            <a:lvl7pPr lvl="6" algn="r" rtl="0">
              <a:buNone/>
              <a:defRPr sz="1000">
                <a:solidFill>
                  <a:schemeClr val="lt2"/>
                </a:solidFill>
                <a:latin typeface="Lato Light"/>
                <a:ea typeface="Lato Light"/>
                <a:cs typeface="Lato Light"/>
                <a:sym typeface="Lato Light"/>
              </a:defRPr>
            </a:lvl7pPr>
            <a:lvl8pPr lvl="7" algn="r" rtl="0">
              <a:buNone/>
              <a:defRPr sz="1000">
                <a:solidFill>
                  <a:schemeClr val="lt2"/>
                </a:solidFill>
                <a:latin typeface="Lato Light"/>
                <a:ea typeface="Lato Light"/>
                <a:cs typeface="Lato Light"/>
                <a:sym typeface="Lato Light"/>
              </a:defRPr>
            </a:lvl8pPr>
            <a:lvl9pPr lvl="8" algn="r" rtl="0">
              <a:buNone/>
              <a:defRPr sz="1000">
                <a:solidFill>
                  <a:schemeClr val="lt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25"/>
          <p:cNvSpPr txBox="1">
            <a:spLocks noGrp="1"/>
          </p:cNvSpPr>
          <p:nvPr>
            <p:ph type="body" idx="3"/>
          </p:nvPr>
        </p:nvSpPr>
        <p:spPr>
          <a:xfrm>
            <a:off x="4514775" y="1051750"/>
            <a:ext cx="4029000" cy="34863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Lato Light"/>
              <a:buChar char="●"/>
              <a:defRPr sz="1600">
                <a:latin typeface="Lato Light"/>
                <a:ea typeface="Lato Light"/>
                <a:cs typeface="Lato Light"/>
                <a:sym typeface="Lato Light"/>
              </a:defRPr>
            </a:lvl1pPr>
            <a:lvl2pPr marL="914400" lvl="1" indent="-317500" rtl="0">
              <a:lnSpc>
                <a:spcPct val="115000"/>
              </a:lnSpc>
              <a:spcBef>
                <a:spcPts val="1600"/>
              </a:spcBef>
              <a:spcAft>
                <a:spcPts val="0"/>
              </a:spcAft>
              <a:buSzPts val="1400"/>
              <a:buFont typeface="Lato Light"/>
              <a:buChar char="○"/>
              <a:defRPr sz="1400">
                <a:latin typeface="Lato Light"/>
                <a:ea typeface="Lato Light"/>
                <a:cs typeface="Lato Light"/>
                <a:sym typeface="Lato Light"/>
              </a:defRPr>
            </a:lvl2pPr>
            <a:lvl3pPr marL="1371600" lvl="2"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3pPr>
            <a:lvl4pPr marL="1828800" lvl="3"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4pPr>
            <a:lvl5pPr marL="2286000" lvl="4"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5pPr>
            <a:lvl6pPr marL="2743200" lvl="5"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6pPr>
            <a:lvl7pPr marL="3200400" lvl="6"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7pPr>
            <a:lvl8pPr marL="3657600" lvl="7"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8pPr>
            <a:lvl9pPr marL="4114800" lvl="8" indent="-304800" rtl="0">
              <a:lnSpc>
                <a:spcPct val="115000"/>
              </a:lnSpc>
              <a:spcBef>
                <a:spcPts val="1600"/>
              </a:spcBef>
              <a:spcAft>
                <a:spcPts val="1600"/>
              </a:spcAft>
              <a:buSzPts val="1200"/>
              <a:buFont typeface="Lato Light"/>
              <a:buChar char="■"/>
              <a:defRPr sz="1200">
                <a:latin typeface="Lato Light"/>
                <a:ea typeface="Lato Light"/>
                <a:cs typeface="Lato Light"/>
                <a:sym typeface="Lato Light"/>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 Double title and content">
  <p:cSld name="CUSTOM_1_1_1_1_2">
    <p:bg>
      <p:bgPr>
        <a:solidFill>
          <a:schemeClr val="lt1"/>
        </a:solidFill>
        <a:effectLst/>
      </p:bgPr>
    </p:bg>
    <p:spTree>
      <p:nvGrpSpPr>
        <p:cNvPr id="1" name="Shape 150"/>
        <p:cNvGrpSpPr/>
        <p:nvPr/>
      </p:nvGrpSpPr>
      <p:grpSpPr>
        <a:xfrm>
          <a:off x="0" y="0"/>
          <a:ext cx="0" cy="0"/>
          <a:chOff x="0" y="0"/>
          <a:chExt cx="0" cy="0"/>
        </a:xfrm>
      </p:grpSpPr>
      <p:sp>
        <p:nvSpPr>
          <p:cNvPr id="151" name="Google Shape;151;p26"/>
          <p:cNvSpPr txBox="1">
            <a:spLocks noGrp="1"/>
          </p:cNvSpPr>
          <p:nvPr>
            <p:ph type="body" idx="1"/>
          </p:nvPr>
        </p:nvSpPr>
        <p:spPr>
          <a:xfrm>
            <a:off x="485775" y="1051744"/>
            <a:ext cx="8107500" cy="34863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Lato Light"/>
              <a:buChar char="●"/>
              <a:defRPr sz="1600">
                <a:latin typeface="Lato Light"/>
                <a:ea typeface="Lato Light"/>
                <a:cs typeface="Lato Light"/>
                <a:sym typeface="Lato Light"/>
              </a:defRPr>
            </a:lvl1pPr>
            <a:lvl2pPr marL="914400" lvl="1" indent="-317500" rtl="0">
              <a:lnSpc>
                <a:spcPct val="115000"/>
              </a:lnSpc>
              <a:spcBef>
                <a:spcPts val="1600"/>
              </a:spcBef>
              <a:spcAft>
                <a:spcPts val="0"/>
              </a:spcAft>
              <a:buSzPts val="1400"/>
              <a:buFont typeface="Lato Light"/>
              <a:buChar char="○"/>
              <a:defRPr sz="1400">
                <a:latin typeface="Lato Light"/>
                <a:ea typeface="Lato Light"/>
                <a:cs typeface="Lato Light"/>
                <a:sym typeface="Lato Light"/>
              </a:defRPr>
            </a:lvl2pPr>
            <a:lvl3pPr marL="1371600" lvl="2"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3pPr>
            <a:lvl4pPr marL="1828800" lvl="3"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4pPr>
            <a:lvl5pPr marL="2286000" lvl="4"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5pPr>
            <a:lvl6pPr marL="2743200" lvl="5"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6pPr>
            <a:lvl7pPr marL="3200400" lvl="6"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7pPr>
            <a:lvl8pPr marL="3657600" lvl="7" indent="-304800" rtl="0">
              <a:lnSpc>
                <a:spcPct val="115000"/>
              </a:lnSpc>
              <a:spcBef>
                <a:spcPts val="1600"/>
              </a:spcBef>
              <a:spcAft>
                <a:spcPts val="0"/>
              </a:spcAft>
              <a:buSzPts val="1200"/>
              <a:buFont typeface="Lato Light"/>
              <a:buChar char="○"/>
              <a:defRPr sz="1200">
                <a:latin typeface="Lato Light"/>
                <a:ea typeface="Lato Light"/>
                <a:cs typeface="Lato Light"/>
                <a:sym typeface="Lato Light"/>
              </a:defRPr>
            </a:lvl8pPr>
            <a:lvl9pPr marL="4114800" lvl="8" indent="-304800" rtl="0">
              <a:lnSpc>
                <a:spcPct val="115000"/>
              </a:lnSpc>
              <a:spcBef>
                <a:spcPts val="1600"/>
              </a:spcBef>
              <a:spcAft>
                <a:spcPts val="1600"/>
              </a:spcAft>
              <a:buSzPts val="1200"/>
              <a:buFont typeface="Lato Light"/>
              <a:buChar char="■"/>
              <a:defRPr sz="1200">
                <a:latin typeface="Lato Light"/>
                <a:ea typeface="Lato Light"/>
                <a:cs typeface="Lato Light"/>
                <a:sym typeface="Lato Light"/>
              </a:defRPr>
            </a:lvl9pPr>
          </a:lstStyle>
          <a:p>
            <a:endParaRPr/>
          </a:p>
        </p:txBody>
      </p:sp>
      <p:sp>
        <p:nvSpPr>
          <p:cNvPr id="152" name="Google Shape;152;p26"/>
          <p:cNvSpPr/>
          <p:nvPr/>
        </p:nvSpPr>
        <p:spPr>
          <a:xfrm>
            <a:off x="0" y="0"/>
            <a:ext cx="9144000" cy="47700"/>
          </a:xfrm>
          <a:prstGeom prst="rect">
            <a:avLst/>
          </a:prstGeom>
          <a:solidFill>
            <a:srgbClr val="00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txBox="1">
            <a:spLocks noGrp="1"/>
          </p:cNvSpPr>
          <p:nvPr>
            <p:ph type="title"/>
          </p:nvPr>
        </p:nvSpPr>
        <p:spPr>
          <a:xfrm>
            <a:off x="495300" y="426525"/>
            <a:ext cx="8061600" cy="630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523096"/>
                </a:solidFill>
              </a:defRPr>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154" name="Google Shape;154;p26"/>
          <p:cNvSpPr txBox="1">
            <a:spLocks noGrp="1"/>
          </p:cNvSpPr>
          <p:nvPr>
            <p:ph type="subTitle" idx="2"/>
          </p:nvPr>
        </p:nvSpPr>
        <p:spPr>
          <a:xfrm>
            <a:off x="504825" y="228600"/>
            <a:ext cx="8052000" cy="27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523096"/>
                </a:solidFill>
                <a:latin typeface="Quicksand Light"/>
                <a:ea typeface="Quicksand Light"/>
                <a:cs typeface="Quicksand Light"/>
                <a:sym typeface="Quicksand Light"/>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155" name="Google Shape;155;p2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530575" y="4683901"/>
            <a:ext cx="411525" cy="418780"/>
          </a:xfrm>
          <a:prstGeom prst="rect">
            <a:avLst/>
          </a:prstGeom>
          <a:noFill/>
          <a:ln>
            <a:noFill/>
          </a:ln>
        </p:spPr>
      </p:pic>
      <p:sp>
        <p:nvSpPr>
          <p:cNvPr id="156" name="Google Shape;156;p26"/>
          <p:cNvSpPr txBox="1">
            <a:spLocks noGrp="1"/>
          </p:cNvSpPr>
          <p:nvPr>
            <p:ph type="sldNum" idx="12"/>
          </p:nvPr>
        </p:nvSpPr>
        <p:spPr>
          <a:xfrm>
            <a:off x="8738875" y="4916925"/>
            <a:ext cx="405000" cy="226500"/>
          </a:xfrm>
          <a:prstGeom prst="rect">
            <a:avLst/>
          </a:prstGeom>
        </p:spPr>
        <p:txBody>
          <a:bodyPr spcFirstLastPara="1" wrap="square" lIns="91425" tIns="91425" rIns="91425" bIns="91425" anchor="t" anchorCtr="0">
            <a:noAutofit/>
          </a:bodyPr>
          <a:lstStyle>
            <a:lvl1pPr lvl="0" algn="r" rtl="0">
              <a:buNone/>
              <a:defRPr sz="1000">
                <a:solidFill>
                  <a:schemeClr val="lt2"/>
                </a:solidFill>
                <a:latin typeface="Lato Light"/>
                <a:ea typeface="Lato Light"/>
                <a:cs typeface="Lato Light"/>
                <a:sym typeface="Lato Light"/>
              </a:defRPr>
            </a:lvl1pPr>
            <a:lvl2pPr lvl="1" algn="r" rtl="0">
              <a:buNone/>
              <a:defRPr sz="1000">
                <a:solidFill>
                  <a:schemeClr val="lt2"/>
                </a:solidFill>
                <a:latin typeface="Lato Light"/>
                <a:ea typeface="Lato Light"/>
                <a:cs typeface="Lato Light"/>
                <a:sym typeface="Lato Light"/>
              </a:defRPr>
            </a:lvl2pPr>
            <a:lvl3pPr lvl="2" algn="r" rtl="0">
              <a:buNone/>
              <a:defRPr sz="1000">
                <a:solidFill>
                  <a:schemeClr val="lt2"/>
                </a:solidFill>
                <a:latin typeface="Lato Light"/>
                <a:ea typeface="Lato Light"/>
                <a:cs typeface="Lato Light"/>
                <a:sym typeface="Lato Light"/>
              </a:defRPr>
            </a:lvl3pPr>
            <a:lvl4pPr lvl="3" algn="r" rtl="0">
              <a:buNone/>
              <a:defRPr sz="1000">
                <a:solidFill>
                  <a:schemeClr val="lt2"/>
                </a:solidFill>
                <a:latin typeface="Lato Light"/>
                <a:ea typeface="Lato Light"/>
                <a:cs typeface="Lato Light"/>
                <a:sym typeface="Lato Light"/>
              </a:defRPr>
            </a:lvl4pPr>
            <a:lvl5pPr lvl="4" algn="r" rtl="0">
              <a:buNone/>
              <a:defRPr sz="1000">
                <a:solidFill>
                  <a:schemeClr val="lt2"/>
                </a:solidFill>
                <a:latin typeface="Lato Light"/>
                <a:ea typeface="Lato Light"/>
                <a:cs typeface="Lato Light"/>
                <a:sym typeface="Lato Light"/>
              </a:defRPr>
            </a:lvl5pPr>
            <a:lvl6pPr lvl="5" algn="r" rtl="0">
              <a:buNone/>
              <a:defRPr sz="1000">
                <a:solidFill>
                  <a:schemeClr val="lt2"/>
                </a:solidFill>
                <a:latin typeface="Lato Light"/>
                <a:ea typeface="Lato Light"/>
                <a:cs typeface="Lato Light"/>
                <a:sym typeface="Lato Light"/>
              </a:defRPr>
            </a:lvl6pPr>
            <a:lvl7pPr lvl="6" algn="r" rtl="0">
              <a:buNone/>
              <a:defRPr sz="1000">
                <a:solidFill>
                  <a:schemeClr val="lt2"/>
                </a:solidFill>
                <a:latin typeface="Lato Light"/>
                <a:ea typeface="Lato Light"/>
                <a:cs typeface="Lato Light"/>
                <a:sym typeface="Lato Light"/>
              </a:defRPr>
            </a:lvl7pPr>
            <a:lvl8pPr lvl="7" algn="r" rtl="0">
              <a:buNone/>
              <a:defRPr sz="1000">
                <a:solidFill>
                  <a:schemeClr val="lt2"/>
                </a:solidFill>
                <a:latin typeface="Lato Light"/>
                <a:ea typeface="Lato Light"/>
                <a:cs typeface="Lato Light"/>
                <a:sym typeface="Lato Light"/>
              </a:defRPr>
            </a:lvl8pPr>
            <a:lvl9pPr lvl="8" algn="r" rtl="0">
              <a:buNone/>
              <a:defRPr sz="1000">
                <a:solidFill>
                  <a:schemeClr val="lt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57"/>
        <p:cNvGrpSpPr/>
        <p:nvPr/>
      </p:nvGrpSpPr>
      <p:grpSpPr>
        <a:xfrm>
          <a:off x="0" y="0"/>
          <a:ext cx="0" cy="0"/>
          <a:chOff x="0" y="0"/>
          <a:chExt cx="0" cy="0"/>
        </a:xfrm>
      </p:grpSpPr>
      <p:sp>
        <p:nvSpPr>
          <p:cNvPr id="158" name="Google Shape;158;p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9" name="Google Shape;159;p2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0" name="Google Shape;16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21"/>
        <p:cNvGrpSpPr/>
        <p:nvPr/>
      </p:nvGrpSpPr>
      <p:grpSpPr>
        <a:xfrm>
          <a:off x="0" y="0"/>
          <a:ext cx="0" cy="0"/>
          <a:chOff x="0" y="0"/>
          <a:chExt cx="0" cy="0"/>
        </a:xfrm>
      </p:grpSpPr>
      <p:sp>
        <p:nvSpPr>
          <p:cNvPr id="22" name="Google Shape;22;p4"/>
          <p:cNvSpPr/>
          <p:nvPr/>
        </p:nvSpPr>
        <p:spPr>
          <a:xfrm>
            <a:off x="0" y="0"/>
            <a:ext cx="9144000" cy="5143500"/>
          </a:xfrm>
          <a:prstGeom prst="rect">
            <a:avLst/>
          </a:prstGeom>
          <a:solidFill>
            <a:srgbClr val="01D7D0"/>
          </a:solid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ctrTitle"/>
          </p:nvPr>
        </p:nvSpPr>
        <p:spPr>
          <a:xfrm>
            <a:off x="311700" y="1630275"/>
            <a:ext cx="8520600" cy="178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Hind"/>
              <a:buNone/>
              <a:defRPr sz="5200">
                <a:latin typeface="Hind"/>
                <a:ea typeface="Hind"/>
                <a:cs typeface="Hind"/>
                <a:sym typeface="Hin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 name="Google Shape;24;p4"/>
          <p:cNvSpPr txBox="1">
            <a:spLocks noGrp="1"/>
          </p:cNvSpPr>
          <p:nvPr>
            <p:ph type="subTitle" idx="1"/>
          </p:nvPr>
        </p:nvSpPr>
        <p:spPr>
          <a:xfrm>
            <a:off x="311700" y="3412913"/>
            <a:ext cx="8520600" cy="67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2800"/>
              <a:buFont typeface="Nanum Gothic"/>
              <a:buNone/>
              <a:defRPr sz="2800" b="1">
                <a:solidFill>
                  <a:srgbClr val="FFFFFF"/>
                </a:solidFill>
                <a:latin typeface="Nanum Gothic"/>
                <a:ea typeface="Nanum Gothic"/>
                <a:cs typeface="Nanum Gothic"/>
                <a:sym typeface="Nanum Gothic"/>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25" name="Google Shape;25;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108713" y="4199138"/>
            <a:ext cx="1905250" cy="8521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5"/>
          <p:cNvSpPr/>
          <p:nvPr/>
        </p:nvSpPr>
        <p:spPr>
          <a:xfrm>
            <a:off x="-9450" y="0"/>
            <a:ext cx="9162900" cy="3033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lita One"/>
              <a:ea typeface="Lilita One"/>
              <a:cs typeface="Lilita One"/>
              <a:sym typeface="Lilita One"/>
            </a:endParaRPr>
          </a:p>
        </p:txBody>
      </p:sp>
      <p:sp>
        <p:nvSpPr>
          <p:cNvPr id="29" name="Google Shape;29;p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Font typeface="Lilita One"/>
              <a:buNone/>
              <a:defRPr sz="4800">
                <a:latin typeface="Lilita One"/>
                <a:ea typeface="Lilita One"/>
                <a:cs typeface="Lilita One"/>
                <a:sym typeface="Lilita 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30" name="Google Shape;30;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571975" y="4045675"/>
            <a:ext cx="2000050" cy="100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1"/>
        <p:cNvGrpSpPr/>
        <p:nvPr/>
      </p:nvGrpSpPr>
      <p:grpSpPr>
        <a:xfrm>
          <a:off x="0" y="0"/>
          <a:ext cx="0" cy="0"/>
          <a:chOff x="0" y="0"/>
          <a:chExt cx="0" cy="0"/>
        </a:xfrm>
      </p:grpSpPr>
      <p:sp>
        <p:nvSpPr>
          <p:cNvPr id="32" name="Google Shape;32;p6"/>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1473750" y="258925"/>
            <a:ext cx="6196500" cy="885900"/>
          </a:xfrm>
          <a:prstGeom prst="roundRect">
            <a:avLst>
              <a:gd name="adj" fmla="val 16667"/>
            </a:avLst>
          </a:prstGeom>
          <a:solidFill>
            <a:srgbClr val="52309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a:solidFill>
                  <a:srgbClr val="FFFFFF"/>
                </a:solidFill>
                <a:latin typeface="Lilita One"/>
                <a:ea typeface="Lilita One"/>
                <a:cs typeface="Lilita One"/>
                <a:sym typeface="Lilita One"/>
              </a:rPr>
              <a:t>Ways of Operating</a:t>
            </a:r>
            <a:endParaRPr sz="4600">
              <a:solidFill>
                <a:srgbClr val="FFFFFF"/>
              </a:solidFill>
              <a:latin typeface="Lilita One"/>
              <a:ea typeface="Lilita One"/>
              <a:cs typeface="Lilita One"/>
              <a:sym typeface="Lilita One"/>
            </a:endParaRPr>
          </a:p>
        </p:txBody>
      </p:sp>
      <p:sp>
        <p:nvSpPr>
          <p:cNvPr id="34" name="Google Shape;34;p6"/>
          <p:cNvSpPr/>
          <p:nvPr/>
        </p:nvSpPr>
        <p:spPr>
          <a:xfrm>
            <a:off x="301300" y="1372100"/>
            <a:ext cx="2506800" cy="1019700"/>
          </a:xfrm>
          <a:prstGeom prst="roundRect">
            <a:avLst>
              <a:gd name="adj" fmla="val 16667"/>
            </a:avLst>
          </a:prstGeom>
          <a:solidFill>
            <a:srgbClr val="FF53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Nanum Gothic"/>
                <a:ea typeface="Nanum Gothic"/>
                <a:cs typeface="Nanum Gothic"/>
                <a:sym typeface="Nanum Gothic"/>
              </a:rPr>
              <a:t>Community</a:t>
            </a:r>
            <a:endParaRPr sz="3000" b="1">
              <a:solidFill>
                <a:srgbClr val="FFFFFF"/>
              </a:solidFill>
              <a:latin typeface="Nanum Gothic"/>
              <a:ea typeface="Nanum Gothic"/>
              <a:cs typeface="Nanum Gothic"/>
              <a:sym typeface="Nanum Gothic"/>
            </a:endParaRPr>
          </a:p>
        </p:txBody>
      </p:sp>
      <p:sp>
        <p:nvSpPr>
          <p:cNvPr id="35" name="Google Shape;35;p6"/>
          <p:cNvSpPr/>
          <p:nvPr/>
        </p:nvSpPr>
        <p:spPr>
          <a:xfrm>
            <a:off x="3318138" y="1372100"/>
            <a:ext cx="2506800" cy="1019700"/>
          </a:xfrm>
          <a:prstGeom prst="roundRect">
            <a:avLst>
              <a:gd name="adj" fmla="val 16667"/>
            </a:avLst>
          </a:prstGeom>
          <a:solidFill>
            <a:srgbClr val="00A8A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Nanum Gothic"/>
                <a:ea typeface="Nanum Gothic"/>
                <a:cs typeface="Nanum Gothic"/>
                <a:sym typeface="Nanum Gothic"/>
              </a:rPr>
              <a:t>Authenticity</a:t>
            </a:r>
            <a:endParaRPr sz="3000" b="1">
              <a:solidFill>
                <a:srgbClr val="FFFFFF"/>
              </a:solidFill>
              <a:latin typeface="Nanum Gothic"/>
              <a:ea typeface="Nanum Gothic"/>
              <a:cs typeface="Nanum Gothic"/>
              <a:sym typeface="Nanum Gothic"/>
            </a:endParaRPr>
          </a:p>
        </p:txBody>
      </p:sp>
      <p:sp>
        <p:nvSpPr>
          <p:cNvPr id="36" name="Google Shape;36;p6"/>
          <p:cNvSpPr/>
          <p:nvPr/>
        </p:nvSpPr>
        <p:spPr>
          <a:xfrm>
            <a:off x="6334975" y="1372100"/>
            <a:ext cx="2506800" cy="1019700"/>
          </a:xfrm>
          <a:prstGeom prst="roundRect">
            <a:avLst>
              <a:gd name="adj" fmla="val 16667"/>
            </a:avLst>
          </a:prstGeom>
          <a:solidFill>
            <a:srgbClr val="8394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b="1">
                <a:solidFill>
                  <a:srgbClr val="FFFFFF"/>
                </a:solidFill>
                <a:latin typeface="Nanum Gothic"/>
                <a:ea typeface="Nanum Gothic"/>
                <a:cs typeface="Nanum Gothic"/>
                <a:sym typeface="Nanum Gothic"/>
              </a:rPr>
              <a:t>Tenacity</a:t>
            </a:r>
            <a:endParaRPr sz="3100" b="1">
              <a:solidFill>
                <a:srgbClr val="FFFFFF"/>
              </a:solidFill>
              <a:latin typeface="Nanum Gothic"/>
              <a:ea typeface="Nanum Gothic"/>
              <a:cs typeface="Nanum Gothic"/>
              <a:sym typeface="Nanum Gothic"/>
            </a:endParaRPr>
          </a:p>
        </p:txBody>
      </p:sp>
      <p:pic>
        <p:nvPicPr>
          <p:cNvPr id="37" name="Google Shape;37;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21450" y="2469650"/>
            <a:ext cx="2025350" cy="2054225"/>
          </a:xfrm>
          <a:prstGeom prst="rect">
            <a:avLst/>
          </a:prstGeom>
          <a:noFill/>
          <a:ln>
            <a:noFill/>
          </a:ln>
        </p:spPr>
      </p:pic>
      <p:pic>
        <p:nvPicPr>
          <p:cNvPr id="38" name="Google Shape;38;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38299" y="2469650"/>
            <a:ext cx="2066500" cy="2054225"/>
          </a:xfrm>
          <a:prstGeom prst="rect">
            <a:avLst/>
          </a:prstGeom>
          <a:noFill/>
          <a:ln>
            <a:noFill/>
          </a:ln>
        </p:spPr>
      </p:pic>
      <p:pic>
        <p:nvPicPr>
          <p:cNvPr id="39" name="Google Shape;39;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96299" y="2469650"/>
            <a:ext cx="2066500" cy="2054225"/>
          </a:xfrm>
          <a:prstGeom prst="rect">
            <a:avLst/>
          </a:prstGeom>
          <a:noFill/>
          <a:ln>
            <a:noFill/>
          </a:ln>
        </p:spPr>
      </p:pic>
      <p:pic>
        <p:nvPicPr>
          <p:cNvPr id="40" name="Google Shape;40;p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190275" y="4795369"/>
            <a:ext cx="2763450" cy="2501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p7"/>
          <p:cNvSpPr/>
          <p:nvPr/>
        </p:nvSpPr>
        <p:spPr>
          <a:xfrm>
            <a:off x="-9450" y="0"/>
            <a:ext cx="9162900" cy="3288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txBox="1">
            <a:spLocks noGrp="1"/>
          </p:cNvSpPr>
          <p:nvPr>
            <p:ph type="title"/>
          </p:nvPr>
        </p:nvSpPr>
        <p:spPr>
          <a:xfrm>
            <a:off x="141600" y="422725"/>
            <a:ext cx="8860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Lilita One"/>
              <a:buNone/>
              <a:defRPr sz="3000">
                <a:latin typeface="Lilita One"/>
                <a:ea typeface="Lilita One"/>
                <a:cs typeface="Lilita One"/>
                <a:sym typeface="Lilit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7"/>
          <p:cNvSpPr txBox="1">
            <a:spLocks noGrp="1"/>
          </p:cNvSpPr>
          <p:nvPr>
            <p:ph type="body" idx="1"/>
          </p:nvPr>
        </p:nvSpPr>
        <p:spPr>
          <a:xfrm>
            <a:off x="216600" y="1089350"/>
            <a:ext cx="8710800" cy="35469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sz="2000"/>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46" name="Google Shape;46;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061325" y="4053925"/>
            <a:ext cx="2000050" cy="100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4">
  <p:cSld name="TITLE_AND_BODY_4">
    <p:spTree>
      <p:nvGrpSpPr>
        <p:cNvPr id="1" name="Shape 47"/>
        <p:cNvGrpSpPr/>
        <p:nvPr/>
      </p:nvGrpSpPr>
      <p:grpSpPr>
        <a:xfrm>
          <a:off x="0" y="0"/>
          <a:ext cx="0" cy="0"/>
          <a:chOff x="0" y="0"/>
          <a:chExt cx="0" cy="0"/>
        </a:xfrm>
      </p:grpSpPr>
      <p:sp>
        <p:nvSpPr>
          <p:cNvPr id="48" name="Google Shape;48;p8"/>
          <p:cNvSpPr/>
          <p:nvPr/>
        </p:nvSpPr>
        <p:spPr>
          <a:xfrm>
            <a:off x="-9450" y="0"/>
            <a:ext cx="9162900" cy="3288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txBox="1">
            <a:spLocks noGrp="1"/>
          </p:cNvSpPr>
          <p:nvPr>
            <p:ph type="title"/>
          </p:nvPr>
        </p:nvSpPr>
        <p:spPr>
          <a:xfrm>
            <a:off x="141600" y="422725"/>
            <a:ext cx="8860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Lilita One"/>
              <a:buNone/>
              <a:defRPr sz="3000">
                <a:latin typeface="Lilita One"/>
                <a:ea typeface="Lilita One"/>
                <a:cs typeface="Lilita One"/>
                <a:sym typeface="Lilit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 name="Google Shape;51;p8"/>
          <p:cNvSpPr txBox="1">
            <a:spLocks noGrp="1"/>
          </p:cNvSpPr>
          <p:nvPr>
            <p:ph type="body" idx="1"/>
          </p:nvPr>
        </p:nvSpPr>
        <p:spPr>
          <a:xfrm>
            <a:off x="216600" y="1089350"/>
            <a:ext cx="8710800" cy="354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Char char="●"/>
              <a:defRPr sz="2000"/>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52" name="Google Shape;52;p8"/>
          <p:cNvPicPr preferRelativeResize="0"/>
          <p:nvPr/>
        </p:nvPicPr>
        <p:blipFill rotWithShape="1">
          <a:blip r:embed="rId2" cstate="screen">
            <a:alphaModFix/>
            <a:extLst>
              <a:ext uri="{28A0092B-C50C-407E-A947-70E740481C1C}">
                <a14:useLocalDpi xmlns:a14="http://schemas.microsoft.com/office/drawing/2010/main"/>
              </a:ext>
            </a:extLst>
          </a:blip>
          <a:srcRect l="27925" t="7577" r="27493" b="75272"/>
          <a:stretch/>
        </p:blipFill>
        <p:spPr>
          <a:xfrm>
            <a:off x="7275150" y="4386275"/>
            <a:ext cx="1794075" cy="690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3">
  <p:cSld name="TITLE_AND_BODY_3">
    <p:spTree>
      <p:nvGrpSpPr>
        <p:cNvPr id="1" name="Shape 53"/>
        <p:cNvGrpSpPr/>
        <p:nvPr/>
      </p:nvGrpSpPr>
      <p:grpSpPr>
        <a:xfrm>
          <a:off x="0" y="0"/>
          <a:ext cx="0" cy="0"/>
          <a:chOff x="0" y="0"/>
          <a:chExt cx="0" cy="0"/>
        </a:xfrm>
      </p:grpSpPr>
      <p:sp>
        <p:nvSpPr>
          <p:cNvPr id="54" name="Google Shape;54;p9"/>
          <p:cNvSpPr/>
          <p:nvPr/>
        </p:nvSpPr>
        <p:spPr>
          <a:xfrm>
            <a:off x="-9450" y="0"/>
            <a:ext cx="9162900" cy="3288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txBox="1">
            <a:spLocks noGrp="1"/>
          </p:cNvSpPr>
          <p:nvPr>
            <p:ph type="title"/>
          </p:nvPr>
        </p:nvSpPr>
        <p:spPr>
          <a:xfrm>
            <a:off x="141600" y="422725"/>
            <a:ext cx="8860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Lilita One"/>
              <a:buNone/>
              <a:defRPr sz="3000">
                <a:latin typeface="Lilita One"/>
                <a:ea typeface="Lilita One"/>
                <a:cs typeface="Lilita One"/>
                <a:sym typeface="Lilit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9"/>
          <p:cNvSpPr txBox="1">
            <a:spLocks noGrp="1"/>
          </p:cNvSpPr>
          <p:nvPr>
            <p:ph type="body" idx="1"/>
          </p:nvPr>
        </p:nvSpPr>
        <p:spPr>
          <a:xfrm>
            <a:off x="216600" y="1089350"/>
            <a:ext cx="8710800" cy="354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Char char="●"/>
              <a:defRPr sz="2000"/>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58" name="Google Shape;58;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66450" y="4227600"/>
            <a:ext cx="1085325" cy="8261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59"/>
        <p:cNvGrpSpPr/>
        <p:nvPr/>
      </p:nvGrpSpPr>
      <p:grpSpPr>
        <a:xfrm>
          <a:off x="0" y="0"/>
          <a:ext cx="0" cy="0"/>
          <a:chOff x="0" y="0"/>
          <a:chExt cx="0" cy="0"/>
        </a:xfrm>
      </p:grpSpPr>
      <p:sp>
        <p:nvSpPr>
          <p:cNvPr id="60" name="Google Shape;60;p10"/>
          <p:cNvSpPr/>
          <p:nvPr/>
        </p:nvSpPr>
        <p:spPr>
          <a:xfrm>
            <a:off x="-9450" y="0"/>
            <a:ext cx="9162900" cy="328800"/>
          </a:xfrm>
          <a:prstGeom prst="rect">
            <a:avLst/>
          </a:prstGeom>
          <a:solidFill>
            <a:srgbClr val="01D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0"/>
          <p:cNvSpPr/>
          <p:nvPr/>
        </p:nvSpPr>
        <p:spPr>
          <a:xfrm>
            <a:off x="0" y="0"/>
            <a:ext cx="9144000" cy="5143500"/>
          </a:xfrm>
          <a:prstGeom prst="rect">
            <a:avLst/>
          </a:prstGeom>
          <a:noFill/>
          <a:ln w="76200" cap="flat" cmpd="sng">
            <a:solidFill>
              <a:srgbClr val="5230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0"/>
          <p:cNvSpPr txBox="1">
            <a:spLocks noGrp="1"/>
          </p:cNvSpPr>
          <p:nvPr>
            <p:ph type="title"/>
          </p:nvPr>
        </p:nvSpPr>
        <p:spPr>
          <a:xfrm>
            <a:off x="141600" y="422725"/>
            <a:ext cx="8860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Lilita One"/>
              <a:buNone/>
              <a:defRPr sz="3000">
                <a:latin typeface="Lilita One"/>
                <a:ea typeface="Lilita One"/>
                <a:cs typeface="Lilita One"/>
                <a:sym typeface="Lilit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0"/>
          <p:cNvSpPr txBox="1">
            <a:spLocks noGrp="1"/>
          </p:cNvSpPr>
          <p:nvPr>
            <p:ph type="body" idx="1"/>
          </p:nvPr>
        </p:nvSpPr>
        <p:spPr>
          <a:xfrm>
            <a:off x="216600" y="1089350"/>
            <a:ext cx="8710800" cy="354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Char char="●"/>
              <a:defRPr sz="2000"/>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64" name="Google Shape;64;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061325" y="4358425"/>
            <a:ext cx="2000050" cy="7200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523096"/>
              </a:buClr>
              <a:buSzPts val="2800"/>
              <a:buFont typeface="Quicksand"/>
              <a:buNone/>
              <a:defRPr sz="2800" b="1">
                <a:solidFill>
                  <a:srgbClr val="523096"/>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Quicksand"/>
              <a:buChar char="●"/>
              <a:defRPr sz="1800">
                <a:solidFill>
                  <a:srgbClr val="434343"/>
                </a:solidFill>
                <a:latin typeface="Quicksand"/>
                <a:ea typeface="Quicksand"/>
                <a:cs typeface="Quicksand"/>
                <a:sym typeface="Quicksand"/>
              </a:defRPr>
            </a:lvl1pPr>
            <a:lvl2pPr marL="914400" lvl="1" indent="-317500">
              <a:lnSpc>
                <a:spcPct val="115000"/>
              </a:lnSpc>
              <a:spcBef>
                <a:spcPts val="1600"/>
              </a:spcBef>
              <a:spcAft>
                <a:spcPts val="0"/>
              </a:spcAft>
              <a:buClr>
                <a:schemeClr val="dk2"/>
              </a:buClr>
              <a:buSzPts val="1400"/>
              <a:buFont typeface="Quicksand"/>
              <a:buChar char="○"/>
              <a:defRPr>
                <a:solidFill>
                  <a:schemeClr val="dk2"/>
                </a:solidFill>
                <a:latin typeface="Quicksand"/>
                <a:ea typeface="Quicksand"/>
                <a:cs typeface="Quicksand"/>
                <a:sym typeface="Quicksand"/>
              </a:defRPr>
            </a:lvl2pPr>
            <a:lvl3pPr marL="1371600" lvl="2" indent="-317500">
              <a:lnSpc>
                <a:spcPct val="115000"/>
              </a:lnSpc>
              <a:spcBef>
                <a:spcPts val="1600"/>
              </a:spcBef>
              <a:spcAft>
                <a:spcPts val="0"/>
              </a:spcAft>
              <a:buClr>
                <a:schemeClr val="dk2"/>
              </a:buClr>
              <a:buSzPts val="1400"/>
              <a:buFont typeface="Quicksand"/>
              <a:buChar char="■"/>
              <a:defRPr>
                <a:solidFill>
                  <a:schemeClr val="dk2"/>
                </a:solidFill>
                <a:latin typeface="Quicksand"/>
                <a:ea typeface="Quicksand"/>
                <a:cs typeface="Quicksand"/>
                <a:sym typeface="Quicksand"/>
              </a:defRPr>
            </a:lvl3pPr>
            <a:lvl4pPr marL="1828800" lvl="3" indent="-317500">
              <a:lnSpc>
                <a:spcPct val="115000"/>
              </a:lnSpc>
              <a:spcBef>
                <a:spcPts val="1600"/>
              </a:spcBef>
              <a:spcAft>
                <a:spcPts val="0"/>
              </a:spcAft>
              <a:buClr>
                <a:schemeClr val="dk2"/>
              </a:buClr>
              <a:buSzPts val="1400"/>
              <a:buFont typeface="Quicksand"/>
              <a:buChar char="●"/>
              <a:defRPr>
                <a:solidFill>
                  <a:schemeClr val="dk2"/>
                </a:solidFill>
                <a:latin typeface="Quicksand"/>
                <a:ea typeface="Quicksand"/>
                <a:cs typeface="Quicksand"/>
                <a:sym typeface="Quicksand"/>
              </a:defRPr>
            </a:lvl4pPr>
            <a:lvl5pPr marL="2286000" lvl="4" indent="-317500">
              <a:lnSpc>
                <a:spcPct val="115000"/>
              </a:lnSpc>
              <a:spcBef>
                <a:spcPts val="1600"/>
              </a:spcBef>
              <a:spcAft>
                <a:spcPts val="0"/>
              </a:spcAft>
              <a:buClr>
                <a:schemeClr val="dk2"/>
              </a:buClr>
              <a:buSzPts val="1400"/>
              <a:buFont typeface="Quicksand"/>
              <a:buChar char="○"/>
              <a:defRPr>
                <a:solidFill>
                  <a:schemeClr val="dk2"/>
                </a:solidFill>
                <a:latin typeface="Quicksand"/>
                <a:ea typeface="Quicksand"/>
                <a:cs typeface="Quicksand"/>
                <a:sym typeface="Quicksand"/>
              </a:defRPr>
            </a:lvl5pPr>
            <a:lvl6pPr marL="2743200" lvl="5" indent="-317500">
              <a:lnSpc>
                <a:spcPct val="115000"/>
              </a:lnSpc>
              <a:spcBef>
                <a:spcPts val="1600"/>
              </a:spcBef>
              <a:spcAft>
                <a:spcPts val="0"/>
              </a:spcAft>
              <a:buClr>
                <a:schemeClr val="dk2"/>
              </a:buClr>
              <a:buSzPts val="1400"/>
              <a:buFont typeface="Quicksand"/>
              <a:buChar char="■"/>
              <a:defRPr>
                <a:solidFill>
                  <a:schemeClr val="dk2"/>
                </a:solidFill>
                <a:latin typeface="Quicksand"/>
                <a:ea typeface="Quicksand"/>
                <a:cs typeface="Quicksand"/>
                <a:sym typeface="Quicksand"/>
              </a:defRPr>
            </a:lvl6pPr>
            <a:lvl7pPr marL="3200400" lvl="6" indent="-317500">
              <a:lnSpc>
                <a:spcPct val="115000"/>
              </a:lnSpc>
              <a:spcBef>
                <a:spcPts val="1600"/>
              </a:spcBef>
              <a:spcAft>
                <a:spcPts val="0"/>
              </a:spcAft>
              <a:buClr>
                <a:schemeClr val="dk2"/>
              </a:buClr>
              <a:buSzPts val="1400"/>
              <a:buFont typeface="Quicksand"/>
              <a:buChar char="●"/>
              <a:defRPr>
                <a:solidFill>
                  <a:schemeClr val="dk2"/>
                </a:solidFill>
                <a:latin typeface="Quicksand"/>
                <a:ea typeface="Quicksand"/>
                <a:cs typeface="Quicksand"/>
                <a:sym typeface="Quicksand"/>
              </a:defRPr>
            </a:lvl7pPr>
            <a:lvl8pPr marL="3657600" lvl="7" indent="-317500">
              <a:lnSpc>
                <a:spcPct val="115000"/>
              </a:lnSpc>
              <a:spcBef>
                <a:spcPts val="1600"/>
              </a:spcBef>
              <a:spcAft>
                <a:spcPts val="0"/>
              </a:spcAft>
              <a:buClr>
                <a:schemeClr val="dk2"/>
              </a:buClr>
              <a:buSzPts val="1400"/>
              <a:buFont typeface="Quicksand"/>
              <a:buChar char="○"/>
              <a:defRPr>
                <a:solidFill>
                  <a:schemeClr val="dk2"/>
                </a:solidFill>
                <a:latin typeface="Quicksand"/>
                <a:ea typeface="Quicksand"/>
                <a:cs typeface="Quicksand"/>
                <a:sym typeface="Quicksand"/>
              </a:defRPr>
            </a:lvl8pPr>
            <a:lvl9pPr marL="4114800" lvl="8" indent="-317500">
              <a:lnSpc>
                <a:spcPct val="115000"/>
              </a:lnSpc>
              <a:spcBef>
                <a:spcPts val="1600"/>
              </a:spcBef>
              <a:spcAft>
                <a:spcPts val="1600"/>
              </a:spcAft>
              <a:buClr>
                <a:schemeClr val="dk2"/>
              </a:buClr>
              <a:buSzPts val="1400"/>
              <a:buFont typeface="Quicksand"/>
              <a:buChar char="■"/>
              <a:defRPr>
                <a:solidFill>
                  <a:schemeClr val="dk2"/>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hyperlink" Target="https://docs.google.com/presentation/d/15qemihH9MIyA-T_oVw5qeYk3CSslLB2XzJqE3EKK7p8/edit#slide=id.g8fa5d00770_0_46" TargetMode="External"/><Relationship Id="rId4" Type="http://schemas.openxmlformats.org/officeDocument/2006/relationships/hyperlink" Target="mailto:blast@rsed.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790200" y="617800"/>
            <a:ext cx="8042400" cy="132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Parent office hours with Dr B</a:t>
            </a:r>
            <a:endParaRPr/>
          </a:p>
          <a:p>
            <a:pPr marL="0" lvl="0" indent="0" algn="ctr" rtl="0">
              <a:spcBef>
                <a:spcPts val="0"/>
              </a:spcBef>
              <a:spcAft>
                <a:spcPts val="0"/>
              </a:spcAft>
              <a:buNone/>
            </a:pPr>
            <a:r>
              <a:rPr lang="en" sz="2300"/>
              <a:t>Every Friday 12-1 Zoom # 9188931886</a:t>
            </a:r>
            <a:endParaRPr sz="2300"/>
          </a:p>
          <a:p>
            <a:pPr marL="0" lvl="0" indent="0" algn="ctr" rtl="0">
              <a:lnSpc>
                <a:spcPct val="115000"/>
              </a:lnSpc>
              <a:spcBef>
                <a:spcPts val="0"/>
              </a:spcBef>
              <a:spcAft>
                <a:spcPts val="1600"/>
              </a:spcAft>
              <a:buNone/>
            </a:pPr>
            <a:r>
              <a:rPr lang="en" sz="1200" b="1">
                <a:solidFill>
                  <a:schemeClr val="dk2"/>
                </a:solidFill>
                <a:latin typeface="Quicksand"/>
                <a:ea typeface="Quicksand"/>
                <a:cs typeface="Quicksand"/>
                <a:sym typeface="Quicksand"/>
              </a:rPr>
              <a:t>Parent classes First Friday of the month 12-1</a:t>
            </a:r>
            <a:r>
              <a:rPr lang="en" sz="1200">
                <a:solidFill>
                  <a:schemeClr val="dk2"/>
                </a:solidFill>
                <a:latin typeface="Quicksand"/>
                <a:ea typeface="Quicksand"/>
                <a:cs typeface="Quicksand"/>
                <a:sym typeface="Quicksand"/>
              </a:rPr>
              <a:t>/</a:t>
            </a:r>
            <a:r>
              <a:rPr lang="en" sz="1200" b="1">
                <a:solidFill>
                  <a:schemeClr val="dk2"/>
                </a:solidFill>
                <a:latin typeface="Quicksand"/>
                <a:ea typeface="Quicksand"/>
                <a:cs typeface="Quicksand"/>
                <a:sym typeface="Quicksand"/>
              </a:rPr>
              <a:t> </a:t>
            </a:r>
            <a:r>
              <a:rPr lang="en" sz="1200" b="1" i="1">
                <a:solidFill>
                  <a:schemeClr val="dk2"/>
                </a:solidFill>
                <a:latin typeface="Quicksand"/>
                <a:ea typeface="Quicksand"/>
                <a:cs typeface="Quicksand"/>
                <a:sym typeface="Quicksand"/>
              </a:rPr>
              <a:t>Clases para padres Primer viernes del mes 12-1</a:t>
            </a:r>
            <a:r>
              <a:rPr lang="en" sz="1200" b="1">
                <a:solidFill>
                  <a:schemeClr val="dk2"/>
                </a:solidFill>
                <a:latin typeface="Quicksand"/>
                <a:ea typeface="Quicksand"/>
                <a:cs typeface="Quicksand"/>
                <a:sym typeface="Quicksand"/>
              </a:rPr>
              <a:t>  </a:t>
            </a:r>
            <a:endParaRPr sz="2300"/>
          </a:p>
        </p:txBody>
      </p:sp>
      <p:pic>
        <p:nvPicPr>
          <p:cNvPr id="166" name="Google Shape;166;p28"/>
          <p:cNvPicPr preferRelativeResize="0"/>
          <p:nvPr/>
        </p:nvPicPr>
        <p:blipFill>
          <a:blip r:embed="rId3">
            <a:alphaModFix/>
          </a:blip>
          <a:stretch>
            <a:fillRect/>
          </a:stretch>
        </p:blipFill>
        <p:spPr>
          <a:xfrm>
            <a:off x="112300" y="1350525"/>
            <a:ext cx="3240300" cy="3419425"/>
          </a:xfrm>
          <a:prstGeom prst="rect">
            <a:avLst/>
          </a:prstGeom>
          <a:noFill/>
          <a:ln>
            <a:noFill/>
          </a:ln>
        </p:spPr>
      </p:pic>
      <p:sp>
        <p:nvSpPr>
          <p:cNvPr id="167" name="Google Shape;167;p28"/>
          <p:cNvSpPr txBox="1"/>
          <p:nvPr/>
        </p:nvSpPr>
        <p:spPr>
          <a:xfrm>
            <a:off x="1810275" y="1939600"/>
            <a:ext cx="7097100" cy="2571600"/>
          </a:xfrm>
          <a:prstGeom prst="rect">
            <a:avLst/>
          </a:prstGeom>
          <a:noFill/>
          <a:ln>
            <a:noFill/>
          </a:ln>
        </p:spPr>
        <p:txBody>
          <a:bodyPr spcFirstLastPara="1" wrap="square" lIns="91425" tIns="91425" rIns="91425" bIns="91425" anchor="t" anchorCtr="0">
            <a:noAutofit/>
          </a:bodyPr>
          <a:lstStyle/>
          <a:p>
            <a:pPr marL="1371600" lvl="2" indent="-317500" algn="l" rtl="0">
              <a:lnSpc>
                <a:spcPct val="115000"/>
              </a:lnSpc>
              <a:spcBef>
                <a:spcPts val="0"/>
              </a:spcBef>
              <a:spcAft>
                <a:spcPts val="0"/>
              </a:spcAft>
              <a:buClr>
                <a:schemeClr val="dk2"/>
              </a:buClr>
              <a:buSzPts val="1400"/>
              <a:buFont typeface="Quicksand"/>
              <a:buChar char="■"/>
            </a:pPr>
            <a:r>
              <a:rPr lang="en" sz="1900" b="1" dirty="0">
                <a:solidFill>
                  <a:srgbClr val="980000"/>
                </a:solidFill>
                <a:latin typeface="Quicksand"/>
                <a:ea typeface="Quicksand"/>
                <a:cs typeface="Quicksand"/>
                <a:sym typeface="Quicksand"/>
              </a:rPr>
              <a:t>Parent class this Friday 9/4: Building a classroom structure at home     </a:t>
            </a:r>
            <a:r>
              <a:rPr lang="en" sz="1900" b="1" i="1" dirty="0">
                <a:solidFill>
                  <a:srgbClr val="980000"/>
                </a:solidFill>
                <a:latin typeface="Quicksand"/>
                <a:ea typeface="Quicksand"/>
                <a:cs typeface="Quicksand"/>
                <a:sym typeface="Quicksand"/>
              </a:rPr>
              <a:t>    </a:t>
            </a:r>
            <a:r>
              <a:rPr lang="en" sz="1900" b="1" i="1" dirty="0" err="1">
                <a:solidFill>
                  <a:srgbClr val="980000"/>
                </a:solidFill>
                <a:latin typeface="Quicksand"/>
                <a:ea typeface="Quicksand"/>
                <a:cs typeface="Quicksand"/>
                <a:sym typeface="Quicksand"/>
              </a:rPr>
              <a:t>Construyendo</a:t>
            </a:r>
            <a:r>
              <a:rPr lang="en" sz="1900" b="1" i="1" dirty="0">
                <a:solidFill>
                  <a:srgbClr val="980000"/>
                </a:solidFill>
                <a:latin typeface="Quicksand"/>
                <a:ea typeface="Quicksand"/>
                <a:cs typeface="Quicksand"/>
                <a:sym typeface="Quicksand"/>
              </a:rPr>
              <a:t> una </a:t>
            </a:r>
            <a:r>
              <a:rPr lang="en" sz="1900" b="1" i="1" dirty="0" err="1">
                <a:solidFill>
                  <a:srgbClr val="980000"/>
                </a:solidFill>
                <a:latin typeface="Quicksand"/>
                <a:ea typeface="Quicksand"/>
                <a:cs typeface="Quicksand"/>
                <a:sym typeface="Quicksand"/>
              </a:rPr>
              <a:t>estructura</a:t>
            </a:r>
            <a:r>
              <a:rPr lang="en" sz="1900" b="1" i="1" dirty="0">
                <a:solidFill>
                  <a:srgbClr val="980000"/>
                </a:solidFill>
                <a:latin typeface="Quicksand"/>
                <a:ea typeface="Quicksand"/>
                <a:cs typeface="Quicksand"/>
                <a:sym typeface="Quicksand"/>
              </a:rPr>
              <a:t> de salon </a:t>
            </a:r>
            <a:r>
              <a:rPr lang="en" sz="1900" b="1" i="1" dirty="0" err="1">
                <a:solidFill>
                  <a:srgbClr val="980000"/>
                </a:solidFill>
                <a:latin typeface="Quicksand"/>
                <a:ea typeface="Quicksand"/>
                <a:cs typeface="Quicksand"/>
                <a:sym typeface="Quicksand"/>
              </a:rPr>
              <a:t>en</a:t>
            </a:r>
            <a:r>
              <a:rPr lang="en" sz="1900" b="1" i="1" dirty="0">
                <a:solidFill>
                  <a:srgbClr val="980000"/>
                </a:solidFill>
                <a:latin typeface="Quicksand"/>
                <a:ea typeface="Quicksand"/>
                <a:cs typeface="Quicksand"/>
                <a:sym typeface="Quicksand"/>
              </a:rPr>
              <a:t> casa</a:t>
            </a:r>
            <a:r>
              <a:rPr lang="en" sz="1700" b="1" dirty="0">
                <a:solidFill>
                  <a:srgbClr val="980000"/>
                </a:solidFill>
                <a:latin typeface="Quicksand"/>
                <a:ea typeface="Quicksand"/>
                <a:cs typeface="Quicksand"/>
                <a:sym typeface="Quicksand"/>
              </a:rPr>
              <a:t>  </a:t>
            </a:r>
            <a:endParaRPr sz="1300" i="1" dirty="0">
              <a:solidFill>
                <a:schemeClr val="dk2"/>
              </a:solidFill>
              <a:latin typeface="Calibri"/>
              <a:ea typeface="Calibri"/>
              <a:cs typeface="Calibri"/>
              <a:sym typeface="Calibri"/>
            </a:endParaRPr>
          </a:p>
          <a:p>
            <a:pPr marL="1371600" lvl="2" indent="-323850" algn="l" rtl="0">
              <a:lnSpc>
                <a:spcPct val="115000"/>
              </a:lnSpc>
              <a:spcBef>
                <a:spcPts val="0"/>
              </a:spcBef>
              <a:spcAft>
                <a:spcPts val="0"/>
              </a:spcAft>
              <a:buClr>
                <a:schemeClr val="dk2"/>
              </a:buClr>
              <a:buSzPts val="1500"/>
              <a:buFont typeface="Calibri"/>
              <a:buChar char="■"/>
            </a:pPr>
            <a:r>
              <a:rPr lang="en" sz="1500" dirty="0">
                <a:solidFill>
                  <a:schemeClr val="dk2"/>
                </a:solidFill>
                <a:latin typeface="Calibri"/>
                <a:ea typeface="Calibri"/>
                <a:cs typeface="Calibri"/>
                <a:sym typeface="Calibri"/>
              </a:rPr>
              <a:t>Reach out via e-mail if no FB access: </a:t>
            </a:r>
            <a:r>
              <a:rPr lang="en" sz="1500" u="sng" dirty="0">
                <a:solidFill>
                  <a:schemeClr val="accent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blast@rsed.org</a:t>
            </a:r>
            <a:r>
              <a:rPr lang="en" sz="1500" dirty="0">
                <a:solidFill>
                  <a:schemeClr val="dk2"/>
                </a:solidFill>
                <a:latin typeface="Calibri"/>
                <a:ea typeface="Calibri"/>
                <a:cs typeface="Calibri"/>
                <a:sym typeface="Calibri"/>
              </a:rPr>
              <a:t>/ </a:t>
            </a:r>
            <a:r>
              <a:rPr lang="en" sz="1500" i="1" dirty="0" err="1">
                <a:solidFill>
                  <a:schemeClr val="dk2"/>
                </a:solidFill>
                <a:latin typeface="Calibri"/>
                <a:ea typeface="Calibri"/>
                <a:cs typeface="Calibri"/>
                <a:sym typeface="Calibri"/>
              </a:rPr>
              <a:t>Comuníquese</a:t>
            </a:r>
            <a:r>
              <a:rPr lang="en" sz="1500" i="1" dirty="0">
                <a:solidFill>
                  <a:schemeClr val="dk2"/>
                </a:solidFill>
                <a:latin typeface="Calibri"/>
                <a:ea typeface="Calibri"/>
                <a:cs typeface="Calibri"/>
                <a:sym typeface="Calibri"/>
              </a:rPr>
              <a:t> por </a:t>
            </a:r>
            <a:r>
              <a:rPr lang="en" sz="1500" i="1" dirty="0" err="1">
                <a:solidFill>
                  <a:schemeClr val="dk2"/>
                </a:solidFill>
                <a:latin typeface="Calibri"/>
                <a:ea typeface="Calibri"/>
                <a:cs typeface="Calibri"/>
                <a:sym typeface="Calibri"/>
              </a:rPr>
              <a:t>correo</a:t>
            </a:r>
            <a:r>
              <a:rPr lang="en" sz="1500" i="1" dirty="0">
                <a:solidFill>
                  <a:schemeClr val="dk2"/>
                </a:solidFill>
                <a:latin typeface="Calibri"/>
                <a:ea typeface="Calibri"/>
                <a:cs typeface="Calibri"/>
                <a:sym typeface="Calibri"/>
              </a:rPr>
              <a:t> </a:t>
            </a:r>
            <a:r>
              <a:rPr lang="en" sz="1500" i="1" dirty="0" err="1">
                <a:solidFill>
                  <a:schemeClr val="dk2"/>
                </a:solidFill>
                <a:latin typeface="Calibri"/>
                <a:ea typeface="Calibri"/>
                <a:cs typeface="Calibri"/>
                <a:sym typeface="Calibri"/>
              </a:rPr>
              <a:t>electrónico</a:t>
            </a:r>
            <a:r>
              <a:rPr lang="en" sz="1500" i="1" dirty="0">
                <a:solidFill>
                  <a:schemeClr val="dk2"/>
                </a:solidFill>
                <a:latin typeface="Calibri"/>
                <a:ea typeface="Calibri"/>
                <a:cs typeface="Calibri"/>
                <a:sym typeface="Calibri"/>
              </a:rPr>
              <a:t> </a:t>
            </a:r>
            <a:r>
              <a:rPr lang="en" sz="1500" i="1" dirty="0" err="1">
                <a:solidFill>
                  <a:schemeClr val="dk2"/>
                </a:solidFill>
                <a:latin typeface="Calibri"/>
                <a:ea typeface="Calibri"/>
                <a:cs typeface="Calibri"/>
                <a:sym typeface="Calibri"/>
              </a:rPr>
              <a:t>si</a:t>
            </a:r>
            <a:r>
              <a:rPr lang="en" sz="1500" i="1" dirty="0">
                <a:solidFill>
                  <a:schemeClr val="dk2"/>
                </a:solidFill>
                <a:latin typeface="Calibri"/>
                <a:ea typeface="Calibri"/>
                <a:cs typeface="Calibri"/>
                <a:sym typeface="Calibri"/>
              </a:rPr>
              <a:t> no </a:t>
            </a:r>
            <a:r>
              <a:rPr lang="en" sz="1500" i="1" dirty="0" err="1">
                <a:solidFill>
                  <a:schemeClr val="dk2"/>
                </a:solidFill>
                <a:latin typeface="Calibri"/>
                <a:ea typeface="Calibri"/>
                <a:cs typeface="Calibri"/>
                <a:sym typeface="Calibri"/>
              </a:rPr>
              <a:t>tiene</a:t>
            </a:r>
            <a:r>
              <a:rPr lang="en" sz="1500" i="1" dirty="0">
                <a:solidFill>
                  <a:schemeClr val="dk2"/>
                </a:solidFill>
                <a:latin typeface="Calibri"/>
                <a:ea typeface="Calibri"/>
                <a:cs typeface="Calibri"/>
                <a:sym typeface="Calibri"/>
              </a:rPr>
              <a:t> </a:t>
            </a:r>
            <a:r>
              <a:rPr lang="en" sz="1500" i="1" dirty="0" err="1">
                <a:solidFill>
                  <a:schemeClr val="dk2"/>
                </a:solidFill>
                <a:latin typeface="Calibri"/>
                <a:ea typeface="Calibri"/>
                <a:cs typeface="Calibri"/>
                <a:sym typeface="Calibri"/>
              </a:rPr>
              <a:t>acceso</a:t>
            </a:r>
            <a:r>
              <a:rPr lang="en" sz="1500" i="1" dirty="0">
                <a:solidFill>
                  <a:schemeClr val="dk2"/>
                </a:solidFill>
                <a:latin typeface="Calibri"/>
                <a:ea typeface="Calibri"/>
                <a:cs typeface="Calibri"/>
                <a:sym typeface="Calibri"/>
              </a:rPr>
              <a:t> a FB: </a:t>
            </a:r>
            <a:r>
              <a:rPr lang="en" sz="1500" i="1" dirty="0" err="1">
                <a:solidFill>
                  <a:schemeClr val="dk2"/>
                </a:solidFill>
                <a:latin typeface="Calibri"/>
                <a:ea typeface="Calibri"/>
                <a:cs typeface="Calibri"/>
                <a:sym typeface="Calibri"/>
              </a:rPr>
              <a:t>blast@rsed.org</a:t>
            </a:r>
            <a:endParaRPr sz="1500" i="1" dirty="0">
              <a:solidFill>
                <a:schemeClr val="dk2"/>
              </a:solidFill>
              <a:latin typeface="Calibri"/>
              <a:ea typeface="Calibri"/>
              <a:cs typeface="Calibri"/>
              <a:sym typeface="Calibri"/>
            </a:endParaRPr>
          </a:p>
          <a:p>
            <a:pPr marL="1371600" lvl="2" indent="-323850" algn="l" rtl="0">
              <a:lnSpc>
                <a:spcPct val="115000"/>
              </a:lnSpc>
              <a:spcBef>
                <a:spcPts val="0"/>
              </a:spcBef>
              <a:spcAft>
                <a:spcPts val="0"/>
              </a:spcAft>
              <a:buClr>
                <a:schemeClr val="dk2"/>
              </a:buClr>
              <a:buSzPts val="1500"/>
              <a:buFont typeface="Calibri"/>
              <a:buChar char="■"/>
            </a:pPr>
            <a:r>
              <a:rPr lang="en" sz="1500" dirty="0">
                <a:solidFill>
                  <a:schemeClr val="dk2"/>
                </a:solidFill>
                <a:latin typeface="Calibri"/>
                <a:ea typeface="Calibri"/>
                <a:cs typeface="Calibri"/>
                <a:sym typeface="Calibri"/>
              </a:rPr>
              <a:t>Missed a class? I will post the slides on the </a:t>
            </a:r>
            <a:r>
              <a:rPr lang="en" sz="1500" u="sng" dirty="0">
                <a:solidFill>
                  <a:schemeClr val="accent5"/>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Alma Website</a:t>
            </a:r>
            <a:r>
              <a:rPr lang="en" sz="1500" dirty="0">
                <a:solidFill>
                  <a:schemeClr val="dk2"/>
                </a:solidFill>
                <a:latin typeface="Calibri"/>
                <a:ea typeface="Calibri"/>
                <a:cs typeface="Calibri"/>
                <a:sym typeface="Calibri"/>
              </a:rPr>
              <a:t> /¿</a:t>
            </a:r>
            <a:r>
              <a:rPr lang="en" sz="1500" i="1" dirty="0" err="1">
                <a:solidFill>
                  <a:schemeClr val="dk2"/>
                </a:solidFill>
                <a:latin typeface="Calibri"/>
                <a:ea typeface="Calibri"/>
                <a:cs typeface="Calibri"/>
                <a:sym typeface="Calibri"/>
              </a:rPr>
              <a:t>Te</a:t>
            </a:r>
            <a:r>
              <a:rPr lang="en" sz="1500" i="1" dirty="0">
                <a:solidFill>
                  <a:schemeClr val="dk2"/>
                </a:solidFill>
                <a:latin typeface="Calibri"/>
                <a:ea typeface="Calibri"/>
                <a:cs typeface="Calibri"/>
                <a:sym typeface="Calibri"/>
              </a:rPr>
              <a:t> </a:t>
            </a:r>
            <a:r>
              <a:rPr lang="en" sz="1500" i="1" dirty="0" err="1">
                <a:solidFill>
                  <a:schemeClr val="dk2"/>
                </a:solidFill>
                <a:latin typeface="Calibri"/>
                <a:ea typeface="Calibri"/>
                <a:cs typeface="Calibri"/>
                <a:sym typeface="Calibri"/>
              </a:rPr>
              <a:t>perdiste</a:t>
            </a:r>
            <a:r>
              <a:rPr lang="en" sz="1500" i="1" dirty="0">
                <a:solidFill>
                  <a:schemeClr val="dk2"/>
                </a:solidFill>
                <a:latin typeface="Calibri"/>
                <a:ea typeface="Calibri"/>
                <a:cs typeface="Calibri"/>
                <a:sym typeface="Calibri"/>
              </a:rPr>
              <a:t> una </a:t>
            </a:r>
            <a:r>
              <a:rPr lang="en" sz="1500" i="1" dirty="0" err="1">
                <a:solidFill>
                  <a:schemeClr val="dk2"/>
                </a:solidFill>
                <a:latin typeface="Calibri"/>
                <a:ea typeface="Calibri"/>
                <a:cs typeface="Calibri"/>
                <a:sym typeface="Calibri"/>
              </a:rPr>
              <a:t>clase</a:t>
            </a:r>
            <a:r>
              <a:rPr lang="en" sz="1500" i="1" dirty="0">
                <a:solidFill>
                  <a:schemeClr val="dk2"/>
                </a:solidFill>
                <a:latin typeface="Calibri"/>
                <a:ea typeface="Calibri"/>
                <a:cs typeface="Calibri"/>
                <a:sym typeface="Calibri"/>
              </a:rPr>
              <a:t>? </a:t>
            </a:r>
            <a:r>
              <a:rPr lang="en" sz="1500" i="1" dirty="0" err="1">
                <a:solidFill>
                  <a:schemeClr val="dk2"/>
                </a:solidFill>
                <a:latin typeface="Calibri"/>
                <a:ea typeface="Calibri"/>
                <a:cs typeface="Calibri"/>
                <a:sym typeface="Calibri"/>
              </a:rPr>
              <a:t>Publicaré</a:t>
            </a:r>
            <a:r>
              <a:rPr lang="en" sz="1500" i="1" dirty="0">
                <a:solidFill>
                  <a:schemeClr val="dk2"/>
                </a:solidFill>
                <a:latin typeface="Calibri"/>
                <a:ea typeface="Calibri"/>
                <a:cs typeface="Calibri"/>
                <a:sym typeface="Calibri"/>
              </a:rPr>
              <a:t> la </a:t>
            </a:r>
            <a:r>
              <a:rPr lang="en" sz="1500" i="1" dirty="0" err="1">
                <a:solidFill>
                  <a:schemeClr val="dk2"/>
                </a:solidFill>
                <a:latin typeface="Calibri"/>
                <a:ea typeface="Calibri"/>
                <a:cs typeface="Calibri"/>
                <a:sym typeface="Calibri"/>
              </a:rPr>
              <a:t>presentación</a:t>
            </a:r>
            <a:r>
              <a:rPr lang="en" sz="1500" i="1" dirty="0">
                <a:solidFill>
                  <a:schemeClr val="dk2"/>
                </a:solidFill>
                <a:latin typeface="Calibri"/>
                <a:ea typeface="Calibri"/>
                <a:cs typeface="Calibri"/>
                <a:sym typeface="Calibri"/>
              </a:rPr>
              <a:t> de la </a:t>
            </a:r>
            <a:r>
              <a:rPr lang="en" sz="1500" i="1" dirty="0" err="1">
                <a:solidFill>
                  <a:schemeClr val="dk2"/>
                </a:solidFill>
                <a:latin typeface="Calibri"/>
                <a:ea typeface="Calibri"/>
                <a:cs typeface="Calibri"/>
                <a:sym typeface="Calibri"/>
              </a:rPr>
              <a:t>clase</a:t>
            </a:r>
            <a:r>
              <a:rPr lang="en" sz="1500" i="1" dirty="0">
                <a:solidFill>
                  <a:schemeClr val="dk2"/>
                </a:solidFill>
                <a:latin typeface="Calibri"/>
                <a:ea typeface="Calibri"/>
                <a:cs typeface="Calibri"/>
                <a:sym typeface="Calibri"/>
              </a:rPr>
              <a:t> </a:t>
            </a:r>
            <a:r>
              <a:rPr lang="en" sz="1500" i="1" dirty="0" err="1">
                <a:solidFill>
                  <a:schemeClr val="dk2"/>
                </a:solidFill>
                <a:latin typeface="Calibri"/>
                <a:ea typeface="Calibri"/>
                <a:cs typeface="Calibri"/>
                <a:sym typeface="Calibri"/>
              </a:rPr>
              <a:t>en</a:t>
            </a:r>
            <a:r>
              <a:rPr lang="en" sz="1500" i="1" dirty="0">
                <a:solidFill>
                  <a:schemeClr val="dk2"/>
                </a:solidFill>
                <a:latin typeface="Calibri"/>
                <a:ea typeface="Calibri"/>
                <a:cs typeface="Calibri"/>
                <a:sym typeface="Calibri"/>
              </a:rPr>
              <a:t> el sitio web de Alma.</a:t>
            </a:r>
            <a:endParaRPr sz="1500" i="1" dirty="0">
              <a:solidFill>
                <a:schemeClr val="dk2"/>
              </a:solidFill>
              <a:latin typeface="Calibri"/>
              <a:ea typeface="Calibri"/>
              <a:cs typeface="Calibri"/>
              <a:sym typeface="Calibri"/>
            </a:endParaRPr>
          </a:p>
          <a:p>
            <a:pPr marL="0" lvl="0" indent="0" algn="l" rtl="0">
              <a:lnSpc>
                <a:spcPct val="115000"/>
              </a:lnSpc>
              <a:spcBef>
                <a:spcPts val="1600"/>
              </a:spcBef>
              <a:spcAft>
                <a:spcPts val="1600"/>
              </a:spcAft>
              <a:buNone/>
            </a:pPr>
            <a:endParaRPr sz="1200" b="1" dirty="0">
              <a:solidFill>
                <a:srgbClr val="980000"/>
              </a:solidFill>
              <a:latin typeface="Quicksand"/>
              <a:ea typeface="Quicksand"/>
              <a:cs typeface="Quicksand"/>
              <a:sym typeface="Quicksand"/>
            </a:endParaRPr>
          </a:p>
        </p:txBody>
      </p:sp>
      <p:pic>
        <p:nvPicPr>
          <p:cNvPr id="7" name="Picture 6" descr="A close up of a sign&#10;&#10;Description automatically generated">
            <a:extLst>
              <a:ext uri="{FF2B5EF4-FFF2-40B4-BE49-F238E27FC236}">
                <a16:creationId xmlns:a16="http://schemas.microsoft.com/office/drawing/2014/main" id="{04E0CA3B-2797-7B42-A458-0B9886949E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73515" y="4503254"/>
            <a:ext cx="1433860" cy="4482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265500" y="511225"/>
            <a:ext cx="4045200" cy="180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 comfortable chair</a:t>
            </a:r>
            <a:endParaRPr/>
          </a:p>
          <a:p>
            <a:pPr marL="0" lvl="0" indent="0" algn="ctr" rtl="0">
              <a:spcBef>
                <a:spcPts val="0"/>
              </a:spcBef>
              <a:spcAft>
                <a:spcPts val="0"/>
              </a:spcAft>
              <a:buNone/>
            </a:pPr>
            <a:r>
              <a:rPr lang="en"/>
              <a:t>Silla comoda</a:t>
            </a:r>
            <a:r>
              <a:rPr lang="en" sz="2100" b="0">
                <a:solidFill>
                  <a:srgbClr val="434343"/>
                </a:solidFill>
                <a:latin typeface="Quicksand"/>
                <a:ea typeface="Quicksand"/>
                <a:cs typeface="Quicksand"/>
                <a:sym typeface="Quicksand"/>
              </a:rPr>
              <a:t>.</a:t>
            </a:r>
            <a:endParaRPr/>
          </a:p>
        </p:txBody>
      </p:sp>
      <p:sp>
        <p:nvSpPr>
          <p:cNvPr id="238" name="Google Shape;238;p37"/>
          <p:cNvSpPr txBox="1">
            <a:spLocks noGrp="1"/>
          </p:cNvSpPr>
          <p:nvPr>
            <p:ph type="subTitle" idx="1"/>
          </p:nvPr>
        </p:nvSpPr>
        <p:spPr>
          <a:xfrm>
            <a:off x="265500" y="2226925"/>
            <a:ext cx="4045200" cy="278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 kitchen chair, the couch, desk chair. Keep in mind, they have to sit for a long time. </a:t>
            </a:r>
            <a:endParaRPr/>
          </a:p>
          <a:p>
            <a:pPr marL="0" lvl="0" indent="0" algn="ctr" rtl="0">
              <a:spcBef>
                <a:spcPts val="0"/>
              </a:spcBef>
              <a:spcAft>
                <a:spcPts val="0"/>
              </a:spcAft>
              <a:buNone/>
            </a:pPr>
            <a:r>
              <a:rPr lang="en"/>
              <a:t>Una silla de cocina, un sofá, una silla de escritorio. Tenga en cuenta que deben permanecer sentados durante mucho tiempo.</a:t>
            </a:r>
            <a:endParaRPr/>
          </a:p>
        </p:txBody>
      </p:sp>
      <p:pic>
        <p:nvPicPr>
          <p:cNvPr id="239" name="Google Shape;239;p3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713343" y="2864825"/>
            <a:ext cx="1938182" cy="1919525"/>
          </a:xfrm>
          <a:prstGeom prst="rect">
            <a:avLst/>
          </a:prstGeom>
          <a:noFill/>
          <a:ln>
            <a:noFill/>
          </a:ln>
        </p:spPr>
      </p:pic>
      <p:pic>
        <p:nvPicPr>
          <p:cNvPr id="240" name="Google Shape;240;p3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189419" y="276700"/>
            <a:ext cx="1462100" cy="2381270"/>
          </a:xfrm>
          <a:prstGeom prst="rect">
            <a:avLst/>
          </a:prstGeom>
          <a:noFill/>
          <a:ln>
            <a:noFill/>
          </a:ln>
        </p:spPr>
      </p:pic>
      <p:pic>
        <p:nvPicPr>
          <p:cNvPr id="241" name="Google Shape;241;p3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331243" y="355950"/>
            <a:ext cx="1242450" cy="2359526"/>
          </a:xfrm>
          <a:prstGeom prst="rect">
            <a:avLst/>
          </a:prstGeom>
          <a:noFill/>
          <a:ln>
            <a:noFill/>
          </a:ln>
        </p:spPr>
      </p:pic>
      <p:pic>
        <p:nvPicPr>
          <p:cNvPr id="242" name="Google Shape;242;p37"/>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850350" y="3054175"/>
            <a:ext cx="2204249" cy="2204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141600" y="422725"/>
            <a:ext cx="8860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Tools  Herrameintas</a:t>
            </a:r>
            <a:endParaRPr/>
          </a:p>
        </p:txBody>
      </p:sp>
      <p:sp>
        <p:nvSpPr>
          <p:cNvPr id="248" name="Google Shape;248;p38"/>
          <p:cNvSpPr txBox="1">
            <a:spLocks noGrp="1"/>
          </p:cNvSpPr>
          <p:nvPr>
            <p:ph type="body" idx="1"/>
          </p:nvPr>
        </p:nvSpPr>
        <p:spPr>
          <a:xfrm>
            <a:off x="216600" y="1524625"/>
            <a:ext cx="4759200" cy="296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Computer  Computadora</a:t>
            </a:r>
            <a:endParaRPr/>
          </a:p>
          <a:p>
            <a:pPr marL="0" lvl="0" indent="0" algn="l" rtl="0">
              <a:spcBef>
                <a:spcPts val="1600"/>
              </a:spcBef>
              <a:spcAft>
                <a:spcPts val="0"/>
              </a:spcAft>
              <a:buNone/>
            </a:pPr>
            <a:r>
              <a:rPr lang="en"/>
              <a:t>White board  Pizarron</a:t>
            </a:r>
            <a:endParaRPr/>
          </a:p>
          <a:p>
            <a:pPr marL="0" lvl="0" indent="0" algn="l" rtl="0">
              <a:spcBef>
                <a:spcPts val="1600"/>
              </a:spcBef>
              <a:spcAft>
                <a:spcPts val="1600"/>
              </a:spcAft>
              <a:buNone/>
            </a:pPr>
            <a:r>
              <a:rPr lang="en"/>
              <a:t>Paper and pencils Papel y lapices</a:t>
            </a:r>
            <a:endParaRPr/>
          </a:p>
        </p:txBody>
      </p:sp>
      <p:pic>
        <p:nvPicPr>
          <p:cNvPr id="249" name="Google Shape;249;p3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762081" y="617800"/>
            <a:ext cx="2579199" cy="1953950"/>
          </a:xfrm>
          <a:prstGeom prst="rect">
            <a:avLst/>
          </a:prstGeom>
          <a:noFill/>
          <a:ln>
            <a:noFill/>
          </a:ln>
        </p:spPr>
      </p:pic>
      <p:pic>
        <p:nvPicPr>
          <p:cNvPr id="250" name="Google Shape;250;p3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764476" y="2902225"/>
            <a:ext cx="2823172" cy="1882126"/>
          </a:xfrm>
          <a:prstGeom prst="rect">
            <a:avLst/>
          </a:prstGeom>
          <a:noFill/>
          <a:ln>
            <a:noFill/>
          </a:ln>
        </p:spPr>
      </p:pic>
      <p:pic>
        <p:nvPicPr>
          <p:cNvPr id="251" name="Google Shape;251;p3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059950" y="3350575"/>
            <a:ext cx="3307724" cy="1606150"/>
          </a:xfrm>
          <a:prstGeom prst="rect">
            <a:avLst/>
          </a:prstGeom>
          <a:noFill/>
          <a:ln>
            <a:noFill/>
          </a:ln>
        </p:spPr>
      </p:pic>
      <p:pic>
        <p:nvPicPr>
          <p:cNvPr id="252" name="Google Shape;252;p3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698350" y="617800"/>
            <a:ext cx="1953951" cy="19539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9"/>
          <p:cNvSpPr txBox="1">
            <a:spLocks noGrp="1"/>
          </p:cNvSpPr>
          <p:nvPr>
            <p:ph type="title"/>
          </p:nvPr>
        </p:nvSpPr>
        <p:spPr>
          <a:xfrm>
            <a:off x="216600" y="516650"/>
            <a:ext cx="8860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View   Ver</a:t>
            </a:r>
            <a:endParaRPr/>
          </a:p>
        </p:txBody>
      </p:sp>
      <p:sp>
        <p:nvSpPr>
          <p:cNvPr id="258" name="Google Shape;258;p39"/>
          <p:cNvSpPr txBox="1">
            <a:spLocks noGrp="1"/>
          </p:cNvSpPr>
          <p:nvPr>
            <p:ph type="body" idx="1"/>
          </p:nvPr>
        </p:nvSpPr>
        <p:spPr>
          <a:xfrm>
            <a:off x="216600" y="1206300"/>
            <a:ext cx="8710800" cy="342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a look from your child’s perspective.When your child is trying to pay attention is he/she seeing </a:t>
            </a:r>
            <a:endParaRPr/>
          </a:p>
          <a:p>
            <a:pPr marL="0" lvl="0" indent="0" algn="l" rtl="0">
              <a:spcBef>
                <a:spcPts val="1600"/>
              </a:spcBef>
              <a:spcAft>
                <a:spcPts val="0"/>
              </a:spcAft>
              <a:buNone/>
            </a:pPr>
            <a:r>
              <a:rPr lang="en"/>
              <a:t>Mire desde la perspectiva de su hijo. Cuando su hijo está tratando de prestar atención, ¿está viendo</a:t>
            </a:r>
            <a:endParaRPr/>
          </a:p>
          <a:p>
            <a:pPr marL="0" lvl="0" indent="0" algn="l" rtl="0">
              <a:spcBef>
                <a:spcPts val="1600"/>
              </a:spcBef>
              <a:spcAft>
                <a:spcPts val="1600"/>
              </a:spcAft>
              <a:buNone/>
            </a:pPr>
            <a:endParaRPr/>
          </a:p>
        </p:txBody>
      </p:sp>
      <p:pic>
        <p:nvPicPr>
          <p:cNvPr id="259" name="Google Shape;259;p3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881527" y="2571751"/>
            <a:ext cx="3045875" cy="2284402"/>
          </a:xfrm>
          <a:prstGeom prst="rect">
            <a:avLst/>
          </a:prstGeom>
          <a:noFill/>
          <a:ln>
            <a:noFill/>
          </a:ln>
        </p:spPr>
      </p:pic>
      <p:pic>
        <p:nvPicPr>
          <p:cNvPr id="260" name="Google Shape;260;p3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967625" y="2897425"/>
            <a:ext cx="2707450" cy="2030576"/>
          </a:xfrm>
          <a:prstGeom prst="rect">
            <a:avLst/>
          </a:prstGeom>
          <a:noFill/>
          <a:ln>
            <a:noFill/>
          </a:ln>
        </p:spPr>
      </p:pic>
      <p:pic>
        <p:nvPicPr>
          <p:cNvPr id="261" name="Google Shape;261;p3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50175" y="3333225"/>
            <a:ext cx="2410999" cy="15947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141600" y="422725"/>
            <a:ext cx="8860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Sound         Ruido</a:t>
            </a:r>
            <a:endParaRPr/>
          </a:p>
        </p:txBody>
      </p:sp>
      <p:sp>
        <p:nvSpPr>
          <p:cNvPr id="267" name="Google Shape;267;p40"/>
          <p:cNvSpPr txBox="1">
            <a:spLocks noGrp="1"/>
          </p:cNvSpPr>
          <p:nvPr>
            <p:ph type="body" idx="1"/>
          </p:nvPr>
        </p:nvSpPr>
        <p:spPr>
          <a:xfrm>
            <a:off x="216600" y="1089350"/>
            <a:ext cx="8710800" cy="35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Place yourself in your child’s position. Is he /she distracted by   Colóquese en la posición de su hijo. ¿Está distraído por</a:t>
            </a:r>
            <a:endParaRPr/>
          </a:p>
          <a:p>
            <a:pPr marL="457200" lvl="0" indent="-355600" algn="l" rtl="0">
              <a:spcBef>
                <a:spcPts val="1600"/>
              </a:spcBef>
              <a:spcAft>
                <a:spcPts val="0"/>
              </a:spcAft>
              <a:buSzPts val="2000"/>
              <a:buChar char="●"/>
            </a:pPr>
            <a:r>
              <a:rPr lang="en"/>
              <a:t>Radio or television? </a:t>
            </a:r>
            <a:endParaRPr/>
          </a:p>
          <a:p>
            <a:pPr marL="457200" lvl="0" indent="-355600" algn="l" rtl="0">
              <a:spcBef>
                <a:spcPts val="0"/>
              </a:spcBef>
              <a:spcAft>
                <a:spcPts val="0"/>
              </a:spcAft>
              <a:buSzPts val="2000"/>
              <a:buChar char="●"/>
            </a:pPr>
            <a:r>
              <a:rPr lang="en"/>
              <a:t>Loud phone? calls fuertes llamadas telefónicas?</a:t>
            </a:r>
            <a:endParaRPr/>
          </a:p>
          <a:p>
            <a:pPr marL="457200" lvl="0" indent="-355600" algn="l" rtl="0">
              <a:spcBef>
                <a:spcPts val="0"/>
              </a:spcBef>
              <a:spcAft>
                <a:spcPts val="0"/>
              </a:spcAft>
              <a:buSzPts val="2000"/>
              <a:buChar char="●"/>
            </a:pPr>
            <a:r>
              <a:rPr lang="en"/>
              <a:t>Loud conversations? conversaciones fuertes?</a:t>
            </a: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268" name="Google Shape;268;p4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587826" y="3156401"/>
            <a:ext cx="2629224" cy="1752826"/>
          </a:xfrm>
          <a:prstGeom prst="rect">
            <a:avLst/>
          </a:prstGeom>
          <a:noFill/>
          <a:ln>
            <a:noFill/>
          </a:ln>
        </p:spPr>
      </p:pic>
      <p:pic>
        <p:nvPicPr>
          <p:cNvPr id="269" name="Google Shape;269;p4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23783" y="3185150"/>
            <a:ext cx="2545926" cy="1695349"/>
          </a:xfrm>
          <a:prstGeom prst="rect">
            <a:avLst/>
          </a:prstGeom>
          <a:noFill/>
          <a:ln>
            <a:noFill/>
          </a:ln>
        </p:spPr>
      </p:pic>
      <p:pic>
        <p:nvPicPr>
          <p:cNvPr id="270" name="Google Shape;270;p4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635175" y="1450950"/>
            <a:ext cx="1997051" cy="1997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114725" y="569650"/>
            <a:ext cx="5983800" cy="67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Schedule     Calendario</a:t>
            </a:r>
            <a:endParaRPr/>
          </a:p>
        </p:txBody>
      </p:sp>
      <p:sp>
        <p:nvSpPr>
          <p:cNvPr id="276" name="Google Shape;276;p41"/>
          <p:cNvSpPr txBox="1">
            <a:spLocks noGrp="1"/>
          </p:cNvSpPr>
          <p:nvPr>
            <p:ph type="subTitle" idx="1"/>
          </p:nvPr>
        </p:nvSpPr>
        <p:spPr>
          <a:xfrm>
            <a:off x="265500" y="1725675"/>
            <a:ext cx="4306500" cy="316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Write all schedules on a board, Keep track of break times.</a:t>
            </a:r>
            <a:endParaRPr/>
          </a:p>
          <a:p>
            <a:pPr marL="0" lvl="0" indent="0" algn="ctr" rtl="0">
              <a:spcBef>
                <a:spcPts val="0"/>
              </a:spcBef>
              <a:spcAft>
                <a:spcPts val="0"/>
              </a:spcAft>
              <a:buNone/>
            </a:pPr>
            <a:r>
              <a:rPr lang="en"/>
              <a:t>Use post its for events</a:t>
            </a:r>
            <a:endParaRPr/>
          </a:p>
          <a:p>
            <a:pPr marL="0" lvl="0" indent="0" algn="ctr" rtl="0">
              <a:spcBef>
                <a:spcPts val="0"/>
              </a:spcBef>
              <a:spcAft>
                <a:spcPts val="0"/>
              </a:spcAft>
              <a:buClr>
                <a:schemeClr val="dk1"/>
              </a:buClr>
              <a:buSzPts val="1100"/>
              <a:buFont typeface="Arial"/>
              <a:buNone/>
            </a:pPr>
            <a:r>
              <a:rPr lang="en"/>
              <a:t>Escriba todos los horarios en una pizarra. Mantenga un registro de los tiempos de descanso.</a:t>
            </a:r>
            <a:endParaRPr/>
          </a:p>
          <a:p>
            <a:pPr marL="0" lvl="0" indent="0" algn="ctr" rtl="0">
              <a:spcBef>
                <a:spcPts val="0"/>
              </a:spcBef>
              <a:spcAft>
                <a:spcPts val="0"/>
              </a:spcAft>
              <a:buClr>
                <a:schemeClr val="dk1"/>
              </a:buClr>
              <a:buSzPts val="1100"/>
              <a:buFont typeface="Arial"/>
              <a:buNone/>
            </a:pPr>
            <a:r>
              <a:rPr lang="en"/>
              <a:t>Utilice la publicación para eventos especiales</a:t>
            </a:r>
            <a:endParaRPr/>
          </a:p>
          <a:p>
            <a:pPr marL="0" lvl="0" indent="0" algn="ctr" rtl="0">
              <a:spcBef>
                <a:spcPts val="0"/>
              </a:spcBef>
              <a:spcAft>
                <a:spcPts val="0"/>
              </a:spcAft>
              <a:buNone/>
            </a:pPr>
            <a:endParaRPr/>
          </a:p>
        </p:txBody>
      </p:sp>
      <p:sp>
        <p:nvSpPr>
          <p:cNvPr id="277" name="Google Shape;277;p4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Example of school schedule</a:t>
            </a:r>
            <a:endParaRPr/>
          </a:p>
        </p:txBody>
      </p:sp>
      <p:pic>
        <p:nvPicPr>
          <p:cNvPr id="278" name="Google Shape;278;p41"/>
          <p:cNvPicPr preferRelativeResize="0"/>
          <p:nvPr/>
        </p:nvPicPr>
        <p:blipFill rotWithShape="1">
          <a:blip r:embed="rId3" cstate="screen">
            <a:alphaModFix/>
            <a:extLst>
              <a:ext uri="{28A0092B-C50C-407E-A947-70E740481C1C}">
                <a14:useLocalDpi xmlns:a14="http://schemas.microsoft.com/office/drawing/2010/main"/>
              </a:ext>
            </a:extLst>
          </a:blip>
          <a:srcRect r="-1307"/>
          <a:stretch/>
        </p:blipFill>
        <p:spPr>
          <a:xfrm rot="10800000">
            <a:off x="4825175" y="1634248"/>
            <a:ext cx="4152375" cy="3257952"/>
          </a:xfrm>
          <a:prstGeom prst="rect">
            <a:avLst/>
          </a:prstGeom>
          <a:noFill/>
          <a:ln>
            <a:noFill/>
          </a:ln>
        </p:spPr>
      </p:pic>
      <p:pic>
        <p:nvPicPr>
          <p:cNvPr id="279" name="Google Shape;279;p41"/>
          <p:cNvPicPr preferRelativeResize="0"/>
          <p:nvPr/>
        </p:nvPicPr>
        <p:blipFill rotWithShape="1">
          <a:blip r:embed="rId4" cstate="screen">
            <a:alphaModFix/>
            <a:extLst>
              <a:ext uri="{28A0092B-C50C-407E-A947-70E740481C1C}">
                <a14:useLocalDpi xmlns:a14="http://schemas.microsoft.com/office/drawing/2010/main"/>
              </a:ext>
            </a:extLst>
          </a:blip>
          <a:srcRect r="-3917"/>
          <a:stretch/>
        </p:blipFill>
        <p:spPr>
          <a:xfrm>
            <a:off x="6383300" y="440138"/>
            <a:ext cx="2224751" cy="9382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83"/>
        <p:cNvGrpSpPr/>
        <p:nvPr/>
      </p:nvGrpSpPr>
      <p:grpSpPr>
        <a:xfrm>
          <a:off x="0" y="0"/>
          <a:ext cx="0" cy="0"/>
          <a:chOff x="0" y="0"/>
          <a:chExt cx="0" cy="0"/>
        </a:xfrm>
      </p:grpSpPr>
      <p:sp>
        <p:nvSpPr>
          <p:cNvPr id="284" name="Google Shape;284;p42"/>
          <p:cNvSpPr txBox="1">
            <a:spLocks noGrp="1"/>
          </p:cNvSpPr>
          <p:nvPr>
            <p:ph type="title"/>
          </p:nvPr>
        </p:nvSpPr>
        <p:spPr>
          <a:xfrm>
            <a:off x="265500" y="402275"/>
            <a:ext cx="4045200" cy="269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Student  expectations</a:t>
            </a:r>
            <a:endParaRPr/>
          </a:p>
          <a:p>
            <a:pPr marL="0" lvl="0" indent="0" algn="ctr" rtl="0">
              <a:spcBef>
                <a:spcPts val="0"/>
              </a:spcBef>
              <a:spcAft>
                <a:spcPts val="0"/>
              </a:spcAft>
              <a:buNone/>
            </a:pPr>
            <a:r>
              <a:rPr lang="en"/>
              <a:t>Estudiantes expectativas</a:t>
            </a:r>
            <a:endParaRPr/>
          </a:p>
        </p:txBody>
      </p:sp>
      <p:sp>
        <p:nvSpPr>
          <p:cNvPr id="285" name="Google Shape;285;p42"/>
          <p:cNvSpPr txBox="1">
            <a:spLocks noGrp="1"/>
          </p:cNvSpPr>
          <p:nvPr>
            <p:ph type="subTitle" idx="1"/>
          </p:nvPr>
        </p:nvSpPr>
        <p:spPr>
          <a:xfrm>
            <a:off x="265500" y="2960800"/>
            <a:ext cx="4045200" cy="231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Students are reminded daily, but it is good for parents to be reminded as well.</a:t>
            </a:r>
            <a:endParaRPr/>
          </a:p>
          <a:p>
            <a:pPr marL="0" lvl="0" indent="0" algn="ctr" rtl="0">
              <a:spcBef>
                <a:spcPts val="0"/>
              </a:spcBef>
              <a:spcAft>
                <a:spcPts val="0"/>
              </a:spcAft>
              <a:buNone/>
            </a:pPr>
            <a:r>
              <a:rPr lang="en"/>
              <a:t>Se les recuerda a los estudiantes a diario, pero es bueno que los padres también</a:t>
            </a:r>
            <a:endParaRPr/>
          </a:p>
        </p:txBody>
      </p:sp>
      <p:sp>
        <p:nvSpPr>
          <p:cNvPr id="286" name="Google Shape;286;p42"/>
          <p:cNvSpPr txBox="1"/>
          <p:nvPr/>
        </p:nvSpPr>
        <p:spPr>
          <a:xfrm>
            <a:off x="5827198" y="245850"/>
            <a:ext cx="3316800" cy="89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b="1">
                <a:solidFill>
                  <a:srgbClr val="434343"/>
                </a:solidFill>
                <a:latin typeface="Quicksand"/>
                <a:ea typeface="Quicksand"/>
                <a:cs typeface="Quicksand"/>
                <a:sym typeface="Quicksand"/>
              </a:rPr>
              <a:t>Be on time                     Llegar a tiempo</a:t>
            </a:r>
            <a:endParaRPr sz="1800">
              <a:solidFill>
                <a:srgbClr val="434343"/>
              </a:solidFill>
              <a:latin typeface="Quicksand"/>
              <a:ea typeface="Quicksand"/>
              <a:cs typeface="Quicksand"/>
              <a:sym typeface="Quicksand"/>
            </a:endParaRPr>
          </a:p>
        </p:txBody>
      </p:sp>
      <p:pic>
        <p:nvPicPr>
          <p:cNvPr id="287" name="Google Shape;287;p4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55524" y="196275"/>
            <a:ext cx="933350" cy="1416525"/>
          </a:xfrm>
          <a:prstGeom prst="rect">
            <a:avLst/>
          </a:prstGeom>
          <a:noFill/>
          <a:ln>
            <a:noFill/>
          </a:ln>
        </p:spPr>
      </p:pic>
      <p:pic>
        <p:nvPicPr>
          <p:cNvPr id="288" name="Google Shape;288;p4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402625" y="1188200"/>
            <a:ext cx="1002813" cy="1024925"/>
          </a:xfrm>
          <a:prstGeom prst="rect">
            <a:avLst/>
          </a:prstGeom>
          <a:noFill/>
          <a:ln>
            <a:noFill/>
          </a:ln>
        </p:spPr>
      </p:pic>
      <p:sp>
        <p:nvSpPr>
          <p:cNvPr id="289" name="Google Shape;289;p42"/>
          <p:cNvSpPr txBox="1"/>
          <p:nvPr/>
        </p:nvSpPr>
        <p:spPr>
          <a:xfrm>
            <a:off x="6480975" y="1264150"/>
            <a:ext cx="2609400" cy="83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434343"/>
                </a:solidFill>
                <a:latin typeface="Quicksand"/>
                <a:ea typeface="Quicksand"/>
                <a:cs typeface="Quicksand"/>
                <a:sym typeface="Quicksand"/>
              </a:rPr>
              <a:t>Cameras On Cámaras en</a:t>
            </a:r>
            <a:endParaRPr sz="1800" b="1">
              <a:solidFill>
                <a:srgbClr val="434343"/>
              </a:solidFill>
              <a:latin typeface="Quicksand"/>
              <a:ea typeface="Quicksand"/>
              <a:cs typeface="Quicksand"/>
              <a:sym typeface="Quicksand"/>
            </a:endParaRPr>
          </a:p>
          <a:p>
            <a:pPr marL="0" lvl="0" indent="0" algn="l" rtl="0">
              <a:lnSpc>
                <a:spcPct val="115000"/>
              </a:lnSpc>
              <a:spcBef>
                <a:spcPts val="1600"/>
              </a:spcBef>
              <a:spcAft>
                <a:spcPts val="0"/>
              </a:spcAft>
              <a:buClr>
                <a:schemeClr val="dk1"/>
              </a:buClr>
              <a:buSzPts val="1100"/>
              <a:buFont typeface="Arial"/>
              <a:buNone/>
            </a:pPr>
            <a:endParaRPr sz="2700" b="1">
              <a:solidFill>
                <a:srgbClr val="434343"/>
              </a:solidFill>
              <a:latin typeface="Quicksand"/>
              <a:ea typeface="Quicksand"/>
              <a:cs typeface="Quicksand"/>
              <a:sym typeface="Quicksand"/>
            </a:endParaRPr>
          </a:p>
          <a:p>
            <a:pPr marL="0" lvl="0" indent="0" algn="l" rtl="0">
              <a:lnSpc>
                <a:spcPct val="115000"/>
              </a:lnSpc>
              <a:spcBef>
                <a:spcPts val="1600"/>
              </a:spcBef>
              <a:spcAft>
                <a:spcPts val="0"/>
              </a:spcAft>
              <a:buNone/>
            </a:pPr>
            <a:endParaRPr sz="2700" b="1">
              <a:solidFill>
                <a:srgbClr val="434343"/>
              </a:solidFill>
              <a:latin typeface="Quicksand"/>
              <a:ea typeface="Quicksand"/>
              <a:cs typeface="Quicksand"/>
              <a:sym typeface="Quicksand"/>
            </a:endParaRPr>
          </a:p>
          <a:p>
            <a:pPr marL="0" lvl="0" indent="0" algn="l" rtl="0">
              <a:lnSpc>
                <a:spcPct val="115000"/>
              </a:lnSpc>
              <a:spcBef>
                <a:spcPts val="1600"/>
              </a:spcBef>
              <a:spcAft>
                <a:spcPts val="1600"/>
              </a:spcAft>
              <a:buNone/>
            </a:pPr>
            <a:endParaRPr sz="2700">
              <a:solidFill>
                <a:srgbClr val="434343"/>
              </a:solidFill>
              <a:latin typeface="Quicksand"/>
              <a:ea typeface="Quicksand"/>
              <a:cs typeface="Quicksand"/>
              <a:sym typeface="Quicksand"/>
            </a:endParaRPr>
          </a:p>
        </p:txBody>
      </p:sp>
      <p:sp>
        <p:nvSpPr>
          <p:cNvPr id="290" name="Google Shape;290;p42"/>
          <p:cNvSpPr txBox="1"/>
          <p:nvPr/>
        </p:nvSpPr>
        <p:spPr>
          <a:xfrm rot="-268" flipH="1">
            <a:off x="5235300" y="2163701"/>
            <a:ext cx="3855000" cy="93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434343"/>
                </a:solidFill>
                <a:latin typeface="Quicksand"/>
                <a:ea typeface="Quicksand"/>
                <a:cs typeface="Quicksand"/>
                <a:sym typeface="Quicksand"/>
              </a:rPr>
              <a:t>Mute, unless you are sharing Silencio, a menos que esté compartiendo</a:t>
            </a:r>
            <a:endParaRPr sz="1800" b="1">
              <a:solidFill>
                <a:srgbClr val="434343"/>
              </a:solidFill>
              <a:latin typeface="Quicksand"/>
              <a:ea typeface="Quicksand"/>
              <a:cs typeface="Quicksand"/>
              <a:sym typeface="Quicksand"/>
            </a:endParaRPr>
          </a:p>
          <a:p>
            <a:pPr marL="0" lvl="0" indent="0" algn="l" rtl="0">
              <a:lnSpc>
                <a:spcPct val="115000"/>
              </a:lnSpc>
              <a:spcBef>
                <a:spcPts val="1600"/>
              </a:spcBef>
              <a:spcAft>
                <a:spcPts val="1600"/>
              </a:spcAft>
              <a:buNone/>
            </a:pPr>
            <a:endParaRPr sz="2700">
              <a:solidFill>
                <a:srgbClr val="434343"/>
              </a:solidFill>
              <a:latin typeface="Quicksand"/>
              <a:ea typeface="Quicksand"/>
              <a:cs typeface="Quicksand"/>
              <a:sym typeface="Quicksand"/>
            </a:endParaRPr>
          </a:p>
        </p:txBody>
      </p:sp>
      <p:pic>
        <p:nvPicPr>
          <p:cNvPr id="291" name="Google Shape;291;p4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472101" y="3164625"/>
            <a:ext cx="933350" cy="930960"/>
          </a:xfrm>
          <a:prstGeom prst="rect">
            <a:avLst/>
          </a:prstGeom>
          <a:noFill/>
          <a:ln>
            <a:noFill/>
          </a:ln>
        </p:spPr>
      </p:pic>
      <p:sp>
        <p:nvSpPr>
          <p:cNvPr id="292" name="Google Shape;292;p42"/>
          <p:cNvSpPr txBox="1"/>
          <p:nvPr/>
        </p:nvSpPr>
        <p:spPr>
          <a:xfrm>
            <a:off x="6480950" y="3090025"/>
            <a:ext cx="2609400" cy="102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434343"/>
                </a:solidFill>
                <a:latin typeface="Quicksand"/>
                <a:ea typeface="Quicksand"/>
                <a:cs typeface="Quicksand"/>
                <a:sym typeface="Quicksand"/>
              </a:rPr>
              <a:t>Engage Fully Comprometerse plenamente</a:t>
            </a:r>
            <a:endParaRPr sz="1800" b="1">
              <a:solidFill>
                <a:srgbClr val="434343"/>
              </a:solidFill>
              <a:latin typeface="Quicksand"/>
              <a:ea typeface="Quicksand"/>
              <a:cs typeface="Quicksand"/>
              <a:sym typeface="Quicksand"/>
            </a:endParaRPr>
          </a:p>
          <a:p>
            <a:pPr marL="0" lvl="0" indent="0" algn="l" rtl="0">
              <a:lnSpc>
                <a:spcPct val="115000"/>
              </a:lnSpc>
              <a:spcBef>
                <a:spcPts val="1600"/>
              </a:spcBef>
              <a:spcAft>
                <a:spcPts val="1600"/>
              </a:spcAft>
              <a:buNone/>
            </a:pPr>
            <a:endParaRPr sz="2700">
              <a:solidFill>
                <a:srgbClr val="434343"/>
              </a:solidFill>
              <a:latin typeface="Quicksand"/>
              <a:ea typeface="Quicksand"/>
              <a:cs typeface="Quicksand"/>
              <a:sym typeface="Quicksand"/>
            </a:endParaRPr>
          </a:p>
        </p:txBody>
      </p:sp>
      <p:pic>
        <p:nvPicPr>
          <p:cNvPr id="293" name="Google Shape;293;p4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392127" y="1935877"/>
            <a:ext cx="800426" cy="1024925"/>
          </a:xfrm>
          <a:prstGeom prst="rect">
            <a:avLst/>
          </a:prstGeom>
          <a:noFill/>
          <a:ln>
            <a:noFill/>
          </a:ln>
        </p:spPr>
      </p:pic>
      <p:pic>
        <p:nvPicPr>
          <p:cNvPr id="294" name="Google Shape;294;p42"/>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4572000" y="3865825"/>
            <a:ext cx="933351" cy="1193324"/>
          </a:xfrm>
          <a:prstGeom prst="rect">
            <a:avLst/>
          </a:prstGeom>
          <a:noFill/>
          <a:ln>
            <a:noFill/>
          </a:ln>
        </p:spPr>
      </p:pic>
      <p:sp>
        <p:nvSpPr>
          <p:cNvPr id="295" name="Google Shape;295;p42"/>
          <p:cNvSpPr txBox="1"/>
          <p:nvPr/>
        </p:nvSpPr>
        <p:spPr>
          <a:xfrm>
            <a:off x="5402624" y="4165750"/>
            <a:ext cx="3687600" cy="89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434343"/>
                </a:solidFill>
                <a:latin typeface="Quicksand"/>
                <a:ea typeface="Quicksand"/>
                <a:cs typeface="Quicksand"/>
                <a:sym typeface="Quicksand"/>
              </a:rPr>
              <a:t>Communicate Needs Comunicar necesidades</a:t>
            </a:r>
            <a:endParaRPr sz="1800" b="1">
              <a:solidFill>
                <a:srgbClr val="434343"/>
              </a:solidFill>
              <a:latin typeface="Quicksand"/>
              <a:ea typeface="Quicksand"/>
              <a:cs typeface="Quicksand"/>
              <a:sym typeface="Quicksand"/>
            </a:endParaRPr>
          </a:p>
          <a:p>
            <a:pPr marL="0" lvl="0" indent="0" algn="l" rtl="0">
              <a:lnSpc>
                <a:spcPct val="115000"/>
              </a:lnSpc>
              <a:spcBef>
                <a:spcPts val="1600"/>
              </a:spcBef>
              <a:spcAft>
                <a:spcPts val="1600"/>
              </a:spcAft>
              <a:buNone/>
            </a:pPr>
            <a:endParaRPr sz="2700">
              <a:solidFill>
                <a:srgbClr val="434343"/>
              </a:solidFill>
              <a:latin typeface="Quicksand"/>
              <a:ea typeface="Quicksand"/>
              <a:cs typeface="Quicksand"/>
              <a:sym typeface="Quicksa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3"/>
          <p:cNvSpPr txBox="1">
            <a:spLocks noGrp="1"/>
          </p:cNvSpPr>
          <p:nvPr>
            <p:ph type="title"/>
          </p:nvPr>
        </p:nvSpPr>
        <p:spPr>
          <a:xfrm>
            <a:off x="265500" y="552875"/>
            <a:ext cx="4045200" cy="92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Reinforcements</a:t>
            </a:r>
            <a:endParaRPr/>
          </a:p>
        </p:txBody>
      </p:sp>
      <p:sp>
        <p:nvSpPr>
          <p:cNvPr id="301" name="Google Shape;301;p43"/>
          <p:cNvSpPr txBox="1">
            <a:spLocks noGrp="1"/>
          </p:cNvSpPr>
          <p:nvPr>
            <p:ph type="body" idx="2"/>
          </p:nvPr>
        </p:nvSpPr>
        <p:spPr>
          <a:xfrm>
            <a:off x="5006500" y="117275"/>
            <a:ext cx="3837000" cy="479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What you validate will grow</a:t>
            </a:r>
            <a:endParaRPr/>
          </a:p>
          <a:p>
            <a:pPr marL="457200" lvl="0" indent="-342900" algn="l" rtl="0">
              <a:spcBef>
                <a:spcPts val="0"/>
              </a:spcBef>
              <a:spcAft>
                <a:spcPts val="0"/>
              </a:spcAft>
              <a:buSzPts val="1800"/>
              <a:buChar char="●"/>
            </a:pPr>
            <a:r>
              <a:rPr lang="en"/>
              <a:t>What will your child work for. </a:t>
            </a:r>
            <a:endParaRPr/>
          </a:p>
          <a:p>
            <a:pPr marL="457200" lvl="0" indent="-342900" algn="l" rtl="0">
              <a:spcBef>
                <a:spcPts val="0"/>
              </a:spcBef>
              <a:spcAft>
                <a:spcPts val="0"/>
              </a:spcAft>
              <a:buSzPts val="1800"/>
              <a:buChar char="●"/>
            </a:pPr>
            <a:r>
              <a:rPr lang="en"/>
              <a:t>Dojo points (the school uses it as reinforcements)</a:t>
            </a:r>
            <a:endParaRPr/>
          </a:p>
          <a:p>
            <a:pPr marL="457200" lvl="0" indent="-342900" algn="l" rtl="0">
              <a:spcBef>
                <a:spcPts val="0"/>
              </a:spcBef>
              <a:spcAft>
                <a:spcPts val="0"/>
              </a:spcAft>
              <a:buSzPts val="1800"/>
              <a:buChar char="●"/>
            </a:pPr>
            <a:r>
              <a:rPr lang="en"/>
              <a:t>Keep it real, small, plan short time and long time reinforcements</a:t>
            </a:r>
            <a:endParaRPr/>
          </a:p>
          <a:p>
            <a:pPr marL="457200" lvl="0" indent="-342900" algn="l" rtl="0">
              <a:spcBef>
                <a:spcPts val="0"/>
              </a:spcBef>
              <a:spcAft>
                <a:spcPts val="0"/>
              </a:spcAft>
              <a:buSzPts val="1800"/>
              <a:buChar char="●"/>
            </a:pPr>
            <a:r>
              <a:rPr lang="en"/>
              <a:t>Lo que valides crecerá</a:t>
            </a:r>
            <a:endParaRPr/>
          </a:p>
          <a:p>
            <a:pPr marL="457200" lvl="0" indent="-342900" algn="l" rtl="0">
              <a:spcBef>
                <a:spcPts val="0"/>
              </a:spcBef>
              <a:spcAft>
                <a:spcPts val="0"/>
              </a:spcAft>
              <a:buSzPts val="1800"/>
              <a:buChar char="●"/>
            </a:pPr>
            <a:r>
              <a:rPr lang="en"/>
              <a:t>¿Para qué trabajará su hijo?</a:t>
            </a:r>
            <a:endParaRPr/>
          </a:p>
          <a:p>
            <a:pPr marL="457200" lvl="0" indent="-342900" algn="l" rtl="0">
              <a:spcBef>
                <a:spcPts val="0"/>
              </a:spcBef>
              <a:spcAft>
                <a:spcPts val="0"/>
              </a:spcAft>
              <a:buSzPts val="1800"/>
              <a:buChar char="●"/>
            </a:pPr>
            <a:r>
              <a:rPr lang="en"/>
              <a:t>Puntos Dojo (la escuela los usa como refuerzos)</a:t>
            </a:r>
            <a:endParaRPr/>
          </a:p>
          <a:p>
            <a:pPr marL="457200" lvl="0" indent="-342900" algn="l" rtl="0">
              <a:spcBef>
                <a:spcPts val="0"/>
              </a:spcBef>
              <a:spcAft>
                <a:spcPts val="0"/>
              </a:spcAft>
              <a:buSzPts val="1800"/>
              <a:buChar char="●"/>
            </a:pPr>
            <a:r>
              <a:rPr lang="en"/>
              <a:t>Manténgalo real, pequeño, planifique refuerzos a corto y largo tiempo</a:t>
            </a:r>
            <a:endParaRPr/>
          </a:p>
          <a:p>
            <a:pPr marL="457200" lvl="0" indent="-342900" algn="l" rtl="0">
              <a:spcBef>
                <a:spcPts val="0"/>
              </a:spcBef>
              <a:spcAft>
                <a:spcPts val="0"/>
              </a:spcAft>
              <a:buSzPts val="1800"/>
              <a:buChar char="●"/>
            </a:pPr>
            <a:endParaRPr/>
          </a:p>
        </p:txBody>
      </p:sp>
      <p:pic>
        <p:nvPicPr>
          <p:cNvPr id="302" name="Google Shape;302;p4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35125" y="3146550"/>
            <a:ext cx="1439225" cy="1844549"/>
          </a:xfrm>
          <a:prstGeom prst="rect">
            <a:avLst/>
          </a:prstGeom>
          <a:noFill/>
          <a:ln>
            <a:noFill/>
          </a:ln>
        </p:spPr>
      </p:pic>
      <p:pic>
        <p:nvPicPr>
          <p:cNvPr id="303" name="Google Shape;303;p4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436100" y="1517975"/>
            <a:ext cx="1874596" cy="1053773"/>
          </a:xfrm>
          <a:prstGeom prst="rect">
            <a:avLst/>
          </a:prstGeom>
          <a:noFill/>
          <a:ln>
            <a:noFill/>
          </a:ln>
        </p:spPr>
      </p:pic>
      <p:pic>
        <p:nvPicPr>
          <p:cNvPr id="304" name="Google Shape;304;p4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943825" y="2881725"/>
            <a:ext cx="1127425" cy="2109375"/>
          </a:xfrm>
          <a:prstGeom prst="rect">
            <a:avLst/>
          </a:prstGeom>
          <a:noFill/>
          <a:ln>
            <a:noFill/>
          </a:ln>
        </p:spPr>
      </p:pic>
      <p:pic>
        <p:nvPicPr>
          <p:cNvPr id="305" name="Google Shape;305;p4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35125" y="1406700"/>
            <a:ext cx="1439225" cy="12763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Distractions in the home. </a:t>
            </a:r>
            <a:endParaRPr/>
          </a:p>
          <a:p>
            <a:pPr marL="457200" lvl="0" indent="-342900" algn="l" rtl="0">
              <a:spcBef>
                <a:spcPts val="0"/>
              </a:spcBef>
              <a:spcAft>
                <a:spcPts val="0"/>
              </a:spcAft>
              <a:buSzPts val="1800"/>
              <a:buChar char="●"/>
            </a:pPr>
            <a:r>
              <a:rPr lang="en"/>
              <a:t>Loud phone calls (have them during breaks)</a:t>
            </a:r>
            <a:endParaRPr/>
          </a:p>
          <a:p>
            <a:pPr marL="457200" lvl="0" indent="-342900" algn="l" rtl="0">
              <a:spcBef>
                <a:spcPts val="0"/>
              </a:spcBef>
              <a:spcAft>
                <a:spcPts val="0"/>
              </a:spcAft>
              <a:buSzPts val="1800"/>
              <a:buChar char="●"/>
            </a:pPr>
            <a:r>
              <a:rPr lang="en"/>
              <a:t>Television</a:t>
            </a:r>
            <a:endParaRPr/>
          </a:p>
          <a:p>
            <a:pPr marL="457200" lvl="0" indent="-342900" algn="l" rtl="0">
              <a:spcBef>
                <a:spcPts val="0"/>
              </a:spcBef>
              <a:spcAft>
                <a:spcPts val="0"/>
              </a:spcAft>
              <a:buSzPts val="1800"/>
              <a:buChar char="●"/>
            </a:pPr>
            <a:r>
              <a:rPr lang="en"/>
              <a:t>Punishment</a:t>
            </a:r>
            <a:endParaRPr/>
          </a:p>
          <a:p>
            <a:pPr marL="457200" lvl="0" indent="-342900" algn="l" rtl="0">
              <a:spcBef>
                <a:spcPts val="0"/>
              </a:spcBef>
              <a:spcAft>
                <a:spcPts val="0"/>
              </a:spcAft>
              <a:buSzPts val="1800"/>
              <a:buChar char="●"/>
            </a:pPr>
            <a:r>
              <a:rPr lang="en"/>
              <a:t>Distracciones en el hogar.</a:t>
            </a:r>
            <a:endParaRPr/>
          </a:p>
          <a:p>
            <a:pPr marL="457200" lvl="0" indent="-342900" algn="l" rtl="0">
              <a:spcBef>
                <a:spcPts val="0"/>
              </a:spcBef>
              <a:spcAft>
                <a:spcPts val="0"/>
              </a:spcAft>
              <a:buSzPts val="1800"/>
              <a:buChar char="●"/>
            </a:pPr>
            <a:r>
              <a:rPr lang="en"/>
              <a:t>Llamadas telefónicas fuertes (hágalo durante los descansos)</a:t>
            </a:r>
            <a:endParaRPr/>
          </a:p>
          <a:p>
            <a:pPr marL="457200" lvl="0" indent="-342900" algn="l" rtl="0">
              <a:spcBef>
                <a:spcPts val="0"/>
              </a:spcBef>
              <a:spcAft>
                <a:spcPts val="0"/>
              </a:spcAft>
              <a:buSzPts val="1800"/>
              <a:buChar char="●"/>
            </a:pPr>
            <a:r>
              <a:rPr lang="en"/>
              <a:t>Televisión</a:t>
            </a:r>
            <a:endParaRPr/>
          </a:p>
          <a:p>
            <a:pPr marL="457200" lvl="0" indent="-342900" algn="l" rtl="0">
              <a:spcBef>
                <a:spcPts val="0"/>
              </a:spcBef>
              <a:spcAft>
                <a:spcPts val="0"/>
              </a:spcAft>
              <a:buSzPts val="1800"/>
              <a:buChar char="●"/>
            </a:pPr>
            <a:r>
              <a:rPr lang="en"/>
              <a:t>Castigo</a:t>
            </a:r>
            <a:endParaRPr/>
          </a:p>
        </p:txBody>
      </p:sp>
      <p:pic>
        <p:nvPicPr>
          <p:cNvPr id="311" name="Google Shape;311;p44" descr="Clientmoji"/>
          <p:cNvPicPr preferRelativeResize="0"/>
          <p:nvPr/>
        </p:nvPicPr>
        <p:blipFill>
          <a:blip r:embed="rId3">
            <a:alphaModFix/>
          </a:blip>
          <a:stretch>
            <a:fillRect/>
          </a:stretch>
        </p:blipFill>
        <p:spPr>
          <a:xfrm>
            <a:off x="435600" y="666625"/>
            <a:ext cx="3810000" cy="3810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500"/>
              <a:t>Keep your house quiet/organised</a:t>
            </a:r>
            <a:endParaRPr sz="1500"/>
          </a:p>
          <a:p>
            <a:pPr marL="0" lvl="0" indent="0" algn="l" rtl="0">
              <a:spcBef>
                <a:spcPts val="0"/>
              </a:spcBef>
              <a:spcAft>
                <a:spcPts val="0"/>
              </a:spcAft>
              <a:buNone/>
            </a:pPr>
            <a:r>
              <a:rPr lang="en" sz="1500"/>
              <a:t>Encourage and validate your student </a:t>
            </a:r>
            <a:endParaRPr sz="1500"/>
          </a:p>
          <a:p>
            <a:pPr marL="0" lvl="0" indent="0" algn="l" rtl="0">
              <a:spcBef>
                <a:spcPts val="0"/>
              </a:spcBef>
              <a:spcAft>
                <a:spcPts val="0"/>
              </a:spcAft>
              <a:buNone/>
            </a:pPr>
            <a:r>
              <a:rPr lang="en" sz="1500"/>
              <a:t>Take frequent movement breaks</a:t>
            </a:r>
            <a:endParaRPr sz="1500"/>
          </a:p>
          <a:p>
            <a:pPr marL="0" lvl="0" indent="0" algn="l" rtl="0">
              <a:spcBef>
                <a:spcPts val="0"/>
              </a:spcBef>
              <a:spcAft>
                <a:spcPts val="0"/>
              </a:spcAft>
              <a:buNone/>
            </a:pPr>
            <a:r>
              <a:rPr lang="en" sz="1500"/>
              <a:t>Provide kids with (healthy) snacks</a:t>
            </a:r>
            <a:endParaRPr sz="1500"/>
          </a:p>
          <a:p>
            <a:pPr marL="0" lvl="0" indent="0" algn="l" rtl="0">
              <a:spcBef>
                <a:spcPts val="0"/>
              </a:spcBef>
              <a:spcAft>
                <a:spcPts val="0"/>
              </a:spcAft>
              <a:buNone/>
            </a:pPr>
            <a:r>
              <a:rPr lang="en" sz="1500"/>
              <a:t>Use incentives if you can</a:t>
            </a:r>
            <a:endParaRPr sz="1500"/>
          </a:p>
          <a:p>
            <a:pPr marL="0" lvl="0" indent="0" algn="l" rtl="0">
              <a:spcBef>
                <a:spcPts val="0"/>
              </a:spcBef>
              <a:spcAft>
                <a:spcPts val="0"/>
              </a:spcAft>
              <a:buNone/>
            </a:pPr>
            <a:r>
              <a:rPr lang="en" sz="1500"/>
              <a:t>Connect to your teacher with questions or comments. </a:t>
            </a:r>
            <a:endParaRPr sz="1500"/>
          </a:p>
          <a:p>
            <a:pPr marL="0" lvl="0" indent="0" algn="l" rtl="0">
              <a:spcBef>
                <a:spcPts val="0"/>
              </a:spcBef>
              <a:spcAft>
                <a:spcPts val="0"/>
              </a:spcAft>
              <a:buNone/>
            </a:pPr>
            <a:endParaRPr sz="1500"/>
          </a:p>
          <a:p>
            <a:pPr marL="0" lvl="0" indent="0" algn="l" rtl="0">
              <a:spcBef>
                <a:spcPts val="0"/>
              </a:spcBef>
              <a:spcAft>
                <a:spcPts val="0"/>
              </a:spcAft>
              <a:buClr>
                <a:schemeClr val="dk1"/>
              </a:buClr>
              <a:buSzPts val="1100"/>
              <a:buFont typeface="Arial"/>
              <a:buNone/>
            </a:pPr>
            <a:r>
              <a:rPr lang="en" sz="1500"/>
              <a:t>Mantenga su casa tranquila / organizada</a:t>
            </a:r>
            <a:endParaRPr sz="1500"/>
          </a:p>
          <a:p>
            <a:pPr marL="0" lvl="0" indent="0" algn="l" rtl="0">
              <a:spcBef>
                <a:spcPts val="0"/>
              </a:spcBef>
              <a:spcAft>
                <a:spcPts val="0"/>
              </a:spcAft>
              <a:buClr>
                <a:schemeClr val="dk1"/>
              </a:buClr>
              <a:buSzPts val="1100"/>
              <a:buFont typeface="Arial"/>
              <a:buNone/>
            </a:pPr>
            <a:r>
              <a:rPr lang="en" sz="1500"/>
              <a:t>Anime y valide a su estudiante</a:t>
            </a:r>
            <a:endParaRPr sz="1500"/>
          </a:p>
          <a:p>
            <a:pPr marL="0" lvl="0" indent="0" algn="l" rtl="0">
              <a:spcBef>
                <a:spcPts val="0"/>
              </a:spcBef>
              <a:spcAft>
                <a:spcPts val="0"/>
              </a:spcAft>
              <a:buClr>
                <a:schemeClr val="dk1"/>
              </a:buClr>
              <a:buSzPts val="1100"/>
              <a:buFont typeface="Arial"/>
              <a:buNone/>
            </a:pPr>
            <a:r>
              <a:rPr lang="en" sz="1500"/>
              <a:t>Tome descansos frecuentes para moverse</a:t>
            </a:r>
            <a:endParaRPr sz="1500"/>
          </a:p>
          <a:p>
            <a:pPr marL="0" lvl="0" indent="0" algn="l" rtl="0">
              <a:spcBef>
                <a:spcPts val="0"/>
              </a:spcBef>
              <a:spcAft>
                <a:spcPts val="0"/>
              </a:spcAft>
              <a:buClr>
                <a:schemeClr val="dk1"/>
              </a:buClr>
              <a:buSzPts val="1100"/>
              <a:buFont typeface="Arial"/>
              <a:buNone/>
            </a:pPr>
            <a:r>
              <a:rPr lang="en" sz="1500"/>
              <a:t>Proporcione a los niños bocadillos (saludables)</a:t>
            </a:r>
            <a:endParaRPr sz="1500"/>
          </a:p>
          <a:p>
            <a:pPr marL="0" lvl="0" indent="0" algn="l" rtl="0">
              <a:spcBef>
                <a:spcPts val="0"/>
              </a:spcBef>
              <a:spcAft>
                <a:spcPts val="0"/>
              </a:spcAft>
              <a:buClr>
                <a:schemeClr val="dk1"/>
              </a:buClr>
              <a:buSzPts val="1100"/>
              <a:buFont typeface="Arial"/>
              <a:buNone/>
            </a:pPr>
            <a:r>
              <a:rPr lang="en" sz="1500"/>
              <a:t>Utilice incentivos si puede</a:t>
            </a:r>
            <a:endParaRPr sz="1500"/>
          </a:p>
          <a:p>
            <a:pPr marL="0" lvl="0" indent="0" algn="l" rtl="0">
              <a:spcBef>
                <a:spcPts val="0"/>
              </a:spcBef>
              <a:spcAft>
                <a:spcPts val="0"/>
              </a:spcAft>
              <a:buNone/>
            </a:pPr>
            <a:r>
              <a:rPr lang="en" sz="1500"/>
              <a:t>Conéctese con su maestro con preguntas o comentarios.</a:t>
            </a:r>
            <a:endParaRPr/>
          </a:p>
        </p:txBody>
      </p:sp>
      <p:pic>
        <p:nvPicPr>
          <p:cNvPr id="317" name="Google Shape;317;p45" descr="Clientmoji"/>
          <p:cNvPicPr preferRelativeResize="0"/>
          <p:nvPr/>
        </p:nvPicPr>
        <p:blipFill>
          <a:blip r:embed="rId3">
            <a:alphaModFix/>
          </a:blip>
          <a:stretch>
            <a:fillRect/>
          </a:stretch>
        </p:blipFill>
        <p:spPr>
          <a:xfrm>
            <a:off x="519350" y="804200"/>
            <a:ext cx="3810000" cy="381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6"/>
          <p:cNvSpPr txBox="1">
            <a:spLocks noGrp="1"/>
          </p:cNvSpPr>
          <p:nvPr>
            <p:ph type="title"/>
          </p:nvPr>
        </p:nvSpPr>
        <p:spPr>
          <a:xfrm>
            <a:off x="265500" y="371575"/>
            <a:ext cx="4045200" cy="385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We are all in this together</a:t>
            </a:r>
            <a:endParaRPr/>
          </a:p>
          <a:p>
            <a:pPr marL="0" lvl="0" indent="0" algn="ctr" rtl="0">
              <a:spcBef>
                <a:spcPts val="0"/>
              </a:spcBef>
              <a:spcAft>
                <a:spcPts val="0"/>
              </a:spcAft>
              <a:buNone/>
            </a:pPr>
            <a:endParaRPr/>
          </a:p>
          <a:p>
            <a:pPr marL="0" lvl="0" indent="0" algn="ctr" rtl="0">
              <a:spcBef>
                <a:spcPts val="0"/>
              </a:spcBef>
              <a:spcAft>
                <a:spcPts val="0"/>
              </a:spcAft>
              <a:buNone/>
            </a:pPr>
            <a:r>
              <a:rPr lang="en"/>
              <a:t>Estamos todos juntos en esto</a:t>
            </a:r>
            <a:endParaRPr/>
          </a:p>
        </p:txBody>
      </p:sp>
      <p:sp>
        <p:nvSpPr>
          <p:cNvPr id="323" name="Google Shape;323;p4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324" name="Google Shape;324;p46"/>
          <p:cNvPicPr preferRelativeResize="0"/>
          <p:nvPr/>
        </p:nvPicPr>
        <p:blipFill>
          <a:blip r:embed="rId3">
            <a:alphaModFix/>
          </a:blip>
          <a:stretch>
            <a:fillRect/>
          </a:stretch>
        </p:blipFill>
        <p:spPr>
          <a:xfrm>
            <a:off x="4731300" y="371575"/>
            <a:ext cx="3926675" cy="41685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57750" y="295650"/>
            <a:ext cx="8926800" cy="124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solidFill>
                  <a:srgbClr val="674EA7"/>
                </a:solidFill>
              </a:rPr>
              <a:t>Building structure at home</a:t>
            </a:r>
            <a:endParaRPr sz="3700">
              <a:solidFill>
                <a:srgbClr val="674EA7"/>
              </a:solidFill>
            </a:endParaRPr>
          </a:p>
          <a:p>
            <a:pPr marL="0" lvl="0" indent="0" algn="l" rtl="0">
              <a:spcBef>
                <a:spcPts val="0"/>
              </a:spcBef>
              <a:spcAft>
                <a:spcPts val="0"/>
              </a:spcAft>
              <a:buNone/>
            </a:pPr>
            <a:r>
              <a:rPr lang="en" sz="3700">
                <a:solidFill>
                  <a:srgbClr val="674EA7"/>
                </a:solidFill>
              </a:rPr>
              <a:t>La construcción de la estructura en el hogar</a:t>
            </a:r>
            <a:endParaRPr sz="3700">
              <a:solidFill>
                <a:srgbClr val="674EA7"/>
              </a:solidFill>
            </a:endParaRPr>
          </a:p>
        </p:txBody>
      </p:sp>
      <p:sp>
        <p:nvSpPr>
          <p:cNvPr id="173" name="Google Shape;173;p29"/>
          <p:cNvSpPr txBox="1">
            <a:spLocks noGrp="1"/>
          </p:cNvSpPr>
          <p:nvPr>
            <p:ph type="body" idx="1"/>
          </p:nvPr>
        </p:nvSpPr>
        <p:spPr>
          <a:xfrm>
            <a:off x="273825" y="1537300"/>
            <a:ext cx="8389800" cy="129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Strategies to help your student succeed in virtual school. </a:t>
            </a:r>
            <a:endParaRPr sz="2500"/>
          </a:p>
          <a:p>
            <a:pPr marL="0" lvl="0" indent="0" algn="l" rtl="0">
              <a:spcBef>
                <a:spcPts val="1600"/>
              </a:spcBef>
              <a:spcAft>
                <a:spcPts val="0"/>
              </a:spcAft>
              <a:buNone/>
            </a:pPr>
            <a:r>
              <a:rPr lang="en" sz="2500"/>
              <a:t>Para ayudar a su estudiante a tener éxito en casa</a:t>
            </a:r>
            <a:endParaRPr sz="2500"/>
          </a:p>
          <a:p>
            <a:pPr marL="0" lvl="0" indent="0" algn="l" rtl="0">
              <a:spcBef>
                <a:spcPts val="1600"/>
              </a:spcBef>
              <a:spcAft>
                <a:spcPts val="0"/>
              </a:spcAft>
              <a:buClr>
                <a:schemeClr val="dk1"/>
              </a:buClr>
              <a:buSzPts val="1100"/>
              <a:buFont typeface="Arial"/>
              <a:buNone/>
            </a:pPr>
            <a:r>
              <a:rPr lang="en"/>
              <a:t> </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174" name="Google Shape;174;p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242322" y="2890850"/>
            <a:ext cx="2976121" cy="2123349"/>
          </a:xfrm>
          <a:prstGeom prst="rect">
            <a:avLst/>
          </a:prstGeom>
          <a:noFill/>
          <a:ln>
            <a:noFill/>
          </a:ln>
        </p:spPr>
      </p:pic>
      <p:pic>
        <p:nvPicPr>
          <p:cNvPr id="175" name="Google Shape;175;p2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90000" y="2890839"/>
            <a:ext cx="2831151" cy="2123363"/>
          </a:xfrm>
          <a:prstGeom prst="rect">
            <a:avLst/>
          </a:prstGeom>
          <a:noFill/>
          <a:ln>
            <a:noFill/>
          </a:ln>
        </p:spPr>
      </p:pic>
      <p:sp>
        <p:nvSpPr>
          <p:cNvPr id="176" name="Google Shape;176;p29"/>
          <p:cNvSpPr txBox="1">
            <a:spLocks noGrp="1"/>
          </p:cNvSpPr>
          <p:nvPr>
            <p:ph type="body" idx="2"/>
          </p:nvPr>
        </p:nvSpPr>
        <p:spPr>
          <a:xfrm>
            <a:off x="4794525" y="3261375"/>
            <a:ext cx="3999900" cy="109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7"/>
          <p:cNvSpPr txBox="1">
            <a:spLocks noGrp="1"/>
          </p:cNvSpPr>
          <p:nvPr>
            <p:ph type="title"/>
          </p:nvPr>
        </p:nvSpPr>
        <p:spPr>
          <a:xfrm>
            <a:off x="265500" y="1233175"/>
            <a:ext cx="4045200" cy="349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 Suggestions?</a:t>
            </a:r>
            <a:endParaRPr/>
          </a:p>
          <a:p>
            <a:pPr marL="0" lvl="0" indent="0" algn="ctr" rtl="0">
              <a:spcBef>
                <a:spcPts val="0"/>
              </a:spcBef>
              <a:spcAft>
                <a:spcPts val="0"/>
              </a:spcAft>
              <a:buNone/>
            </a:pPr>
            <a:endParaRPr/>
          </a:p>
          <a:p>
            <a:pPr marL="0" lvl="0" indent="0" algn="ctr" rtl="0">
              <a:spcBef>
                <a:spcPts val="0"/>
              </a:spcBef>
              <a:spcAft>
                <a:spcPts val="0"/>
              </a:spcAft>
              <a:buNone/>
            </a:pPr>
            <a:r>
              <a:rPr lang="en"/>
              <a:t>Preguntas? Sugerencias</a:t>
            </a:r>
            <a:endParaRPr/>
          </a:p>
        </p:txBody>
      </p:sp>
      <p:sp>
        <p:nvSpPr>
          <p:cNvPr id="330" name="Google Shape;330;p4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56225" y="287350"/>
            <a:ext cx="4254600" cy="310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sz="2400"/>
              <a:t>These times are difficult: we have to juggle a lot of different things</a:t>
            </a:r>
            <a:endParaRPr sz="2400"/>
          </a:p>
          <a:p>
            <a:pPr marL="0" lvl="0" indent="0" algn="ctr" rtl="0">
              <a:spcBef>
                <a:spcPts val="0"/>
              </a:spcBef>
              <a:spcAft>
                <a:spcPts val="0"/>
              </a:spcAft>
              <a:buNone/>
            </a:pPr>
            <a:r>
              <a:rPr lang="en" sz="2400"/>
              <a:t>Estos tiempos son difíciles: tenemos que hacer malabares con muchas cosas diferentes</a:t>
            </a:r>
            <a:endParaRPr sz="2400"/>
          </a:p>
          <a:p>
            <a:pPr marL="0" lvl="0" indent="0" algn="ctr" rtl="0">
              <a:spcBef>
                <a:spcPts val="0"/>
              </a:spcBef>
              <a:spcAft>
                <a:spcPts val="0"/>
              </a:spcAft>
              <a:buClr>
                <a:schemeClr val="dk1"/>
              </a:buClr>
              <a:buSzPts val="1100"/>
              <a:buFont typeface="Arial"/>
              <a:buNone/>
            </a:pPr>
            <a:endParaRPr sz="2400"/>
          </a:p>
          <a:p>
            <a:pPr marL="0" lvl="0" indent="0" algn="ctr" rtl="0">
              <a:spcBef>
                <a:spcPts val="0"/>
              </a:spcBef>
              <a:spcAft>
                <a:spcPts val="0"/>
              </a:spcAft>
              <a:buNone/>
            </a:pPr>
            <a:endParaRPr sz="2400"/>
          </a:p>
        </p:txBody>
      </p:sp>
      <p:sp>
        <p:nvSpPr>
          <p:cNvPr id="182" name="Google Shape;182;p30"/>
          <p:cNvSpPr txBox="1">
            <a:spLocks noGrp="1"/>
          </p:cNvSpPr>
          <p:nvPr>
            <p:ph type="subTitle" idx="1"/>
          </p:nvPr>
        </p:nvSpPr>
        <p:spPr>
          <a:xfrm>
            <a:off x="265500" y="2643575"/>
            <a:ext cx="4045200" cy="23706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Working: from home or being away from home/Trabajar: desde casa o estar fuera de casa</a:t>
            </a:r>
            <a:endParaRPr sz="1700"/>
          </a:p>
          <a:p>
            <a:pPr marL="457200" lvl="0" indent="-336550" algn="l" rtl="0">
              <a:spcBef>
                <a:spcPts val="0"/>
              </a:spcBef>
              <a:spcAft>
                <a:spcPts val="0"/>
              </a:spcAft>
              <a:buSzPts val="1700"/>
              <a:buChar char="●"/>
            </a:pPr>
            <a:r>
              <a:rPr lang="en" sz="1700"/>
              <a:t>Cleaning/Limpieza</a:t>
            </a:r>
            <a:endParaRPr sz="1700"/>
          </a:p>
          <a:p>
            <a:pPr marL="457200" lvl="0" indent="-336550" algn="l" rtl="0">
              <a:spcBef>
                <a:spcPts val="0"/>
              </a:spcBef>
              <a:spcAft>
                <a:spcPts val="0"/>
              </a:spcAft>
              <a:buSzPts val="1700"/>
              <a:buChar char="●"/>
            </a:pPr>
            <a:r>
              <a:rPr lang="en" sz="1700"/>
              <a:t>Cooking/Cocinando</a:t>
            </a:r>
            <a:endParaRPr sz="1700"/>
          </a:p>
          <a:p>
            <a:pPr marL="457200" lvl="0" indent="-336550" algn="l" rtl="0">
              <a:spcBef>
                <a:spcPts val="0"/>
              </a:spcBef>
              <a:spcAft>
                <a:spcPts val="0"/>
              </a:spcAft>
              <a:buSzPts val="1700"/>
              <a:buChar char="●"/>
            </a:pPr>
            <a:r>
              <a:rPr lang="en" sz="1700"/>
              <a:t>Care for others/Trabajar: desde casa o estar fuera de casa</a:t>
            </a:r>
            <a:endParaRPr sz="1700"/>
          </a:p>
          <a:p>
            <a:pPr marL="457200" lvl="0" indent="-336550" algn="l" rtl="0">
              <a:spcBef>
                <a:spcPts val="0"/>
              </a:spcBef>
              <a:spcAft>
                <a:spcPts val="0"/>
              </a:spcAft>
              <a:buSzPts val="1700"/>
              <a:buChar char="●"/>
            </a:pPr>
            <a:r>
              <a:rPr lang="en" sz="1700"/>
              <a:t>Self care/Autocuidado</a:t>
            </a:r>
            <a:endParaRPr sz="1700"/>
          </a:p>
        </p:txBody>
      </p:sp>
      <p:pic>
        <p:nvPicPr>
          <p:cNvPr id="183" name="Google Shape;183;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66734" y="557325"/>
            <a:ext cx="1783631" cy="1719526"/>
          </a:xfrm>
          <a:prstGeom prst="rect">
            <a:avLst/>
          </a:prstGeom>
          <a:noFill/>
          <a:ln>
            <a:noFill/>
          </a:ln>
        </p:spPr>
      </p:pic>
      <p:pic>
        <p:nvPicPr>
          <p:cNvPr id="184" name="Google Shape;184;p3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973100" y="632150"/>
            <a:ext cx="3170899" cy="1719526"/>
          </a:xfrm>
          <a:prstGeom prst="rect">
            <a:avLst/>
          </a:prstGeom>
          <a:noFill/>
          <a:ln>
            <a:noFill/>
          </a:ln>
        </p:spPr>
      </p:pic>
      <p:pic>
        <p:nvPicPr>
          <p:cNvPr id="185" name="Google Shape;185;p3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882025" y="557325"/>
            <a:ext cx="1561475" cy="1719525"/>
          </a:xfrm>
          <a:prstGeom prst="rect">
            <a:avLst/>
          </a:prstGeom>
          <a:noFill/>
          <a:ln>
            <a:noFill/>
          </a:ln>
        </p:spPr>
      </p:pic>
      <p:pic>
        <p:nvPicPr>
          <p:cNvPr id="186" name="Google Shape;186;p3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569764" y="2969112"/>
            <a:ext cx="2576463" cy="17195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265500" y="503100"/>
            <a:ext cx="4045200" cy="196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t>In addition to that you are now also a co-teacher</a:t>
            </a:r>
            <a:endParaRPr sz="2400"/>
          </a:p>
          <a:p>
            <a:pPr marL="0" lvl="0" indent="0" algn="ctr" rtl="0">
              <a:spcBef>
                <a:spcPts val="0"/>
              </a:spcBef>
              <a:spcAft>
                <a:spcPts val="0"/>
              </a:spcAft>
              <a:buNone/>
            </a:pPr>
            <a:r>
              <a:rPr lang="en" sz="2400"/>
              <a:t>Además de eso, ahora también eres coprofesor</a:t>
            </a:r>
            <a:endParaRPr sz="2400"/>
          </a:p>
        </p:txBody>
      </p:sp>
      <p:sp>
        <p:nvSpPr>
          <p:cNvPr id="192" name="Google Shape;192;p31"/>
          <p:cNvSpPr txBox="1">
            <a:spLocks noGrp="1"/>
          </p:cNvSpPr>
          <p:nvPr>
            <p:ph type="subTitle" idx="1"/>
          </p:nvPr>
        </p:nvSpPr>
        <p:spPr>
          <a:xfrm>
            <a:off x="394800" y="2571750"/>
            <a:ext cx="4045200" cy="235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Your house is now</a:t>
            </a:r>
            <a:endParaRPr/>
          </a:p>
          <a:p>
            <a:pPr marL="0" lvl="0" indent="0" algn="ctr" rtl="0">
              <a:spcBef>
                <a:spcPts val="0"/>
              </a:spcBef>
              <a:spcAft>
                <a:spcPts val="0"/>
              </a:spcAft>
              <a:buNone/>
            </a:pPr>
            <a:r>
              <a:rPr lang="en"/>
              <a:t>school </a:t>
            </a:r>
            <a:endParaRPr/>
          </a:p>
          <a:p>
            <a:pPr marL="0" lvl="0" indent="0" algn="ctr" rtl="0">
              <a:spcBef>
                <a:spcPts val="0"/>
              </a:spcBef>
              <a:spcAft>
                <a:spcPts val="0"/>
              </a:spcAft>
              <a:buNone/>
            </a:pPr>
            <a:r>
              <a:rPr lang="en"/>
              <a:t>Sometimes for more students from different grades</a:t>
            </a:r>
            <a:endParaRPr/>
          </a:p>
          <a:p>
            <a:pPr marL="0" lvl="0" indent="0" algn="ctr" rtl="0">
              <a:spcBef>
                <a:spcPts val="0"/>
              </a:spcBef>
              <a:spcAft>
                <a:spcPts val="0"/>
              </a:spcAft>
              <a:buNone/>
            </a:pPr>
            <a:r>
              <a:rPr lang="en">
                <a:solidFill>
                  <a:srgbClr val="351C75"/>
                </a:solidFill>
              </a:rPr>
              <a:t>Tu casa ahora es escuela. A veces para más estudiantes de diferentes grados</a:t>
            </a:r>
            <a:endParaRPr>
              <a:solidFill>
                <a:srgbClr val="351C75"/>
              </a:solidFill>
            </a:endParaRPr>
          </a:p>
        </p:txBody>
      </p:sp>
      <p:pic>
        <p:nvPicPr>
          <p:cNvPr id="193" name="Google Shape;193;p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726937" y="890800"/>
            <a:ext cx="4262126" cy="3196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265500" y="445375"/>
            <a:ext cx="4045200" cy="43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That is a lot to organize</a:t>
            </a:r>
            <a:endParaRPr/>
          </a:p>
          <a:p>
            <a:pPr marL="0" lvl="0" indent="0" algn="ctr" rtl="0">
              <a:spcBef>
                <a:spcPts val="0"/>
              </a:spcBef>
              <a:spcAft>
                <a:spcPts val="0"/>
              </a:spcAft>
              <a:buNone/>
            </a:pPr>
            <a:r>
              <a:rPr lang="en"/>
              <a:t>Eso es mucho para organizar</a:t>
            </a:r>
            <a:endParaRPr/>
          </a:p>
          <a:p>
            <a:pPr marL="0" lvl="0" indent="0" algn="ctr" rtl="0">
              <a:spcBef>
                <a:spcPts val="0"/>
              </a:spcBef>
              <a:spcAft>
                <a:spcPts val="0"/>
              </a:spcAft>
              <a:buClr>
                <a:schemeClr val="dk1"/>
              </a:buClr>
              <a:buSzPts val="1100"/>
              <a:buFont typeface="Arial"/>
              <a:buNone/>
            </a:pPr>
            <a:endParaRPr/>
          </a:p>
          <a:p>
            <a:pPr marL="0" lvl="0" indent="0" algn="ctr" rtl="0">
              <a:spcBef>
                <a:spcPts val="0"/>
              </a:spcBef>
              <a:spcAft>
                <a:spcPts val="0"/>
              </a:spcAft>
              <a:buNone/>
            </a:pPr>
            <a:endParaRPr/>
          </a:p>
        </p:txBody>
      </p:sp>
      <p:sp>
        <p:nvSpPr>
          <p:cNvPr id="199" name="Google Shape;199;p3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200" name="Google Shape;200;p32"/>
          <p:cNvPicPr preferRelativeResize="0"/>
          <p:nvPr/>
        </p:nvPicPr>
        <p:blipFill>
          <a:blip r:embed="rId3">
            <a:alphaModFix/>
          </a:blip>
          <a:stretch>
            <a:fillRect/>
          </a:stretch>
        </p:blipFill>
        <p:spPr>
          <a:xfrm>
            <a:off x="4827975" y="724075"/>
            <a:ext cx="4045201" cy="3371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265500" y="459750"/>
            <a:ext cx="4045200" cy="337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a:t>How can we best help our kids and ourselves?</a:t>
            </a:r>
            <a:endParaRPr sz="3200"/>
          </a:p>
          <a:p>
            <a:pPr marL="0" lvl="0" indent="0" algn="ctr" rtl="0">
              <a:spcBef>
                <a:spcPts val="0"/>
              </a:spcBef>
              <a:spcAft>
                <a:spcPts val="0"/>
              </a:spcAft>
              <a:buNone/>
            </a:pPr>
            <a:r>
              <a:rPr lang="en" sz="3200"/>
              <a:t>¿Cómo podemos ayudar mejor a nuestros hijos y a nosotros mismos?</a:t>
            </a:r>
            <a:endParaRPr sz="3200"/>
          </a:p>
        </p:txBody>
      </p:sp>
      <p:sp>
        <p:nvSpPr>
          <p:cNvPr id="206" name="Google Shape;206;p33"/>
          <p:cNvSpPr txBox="1">
            <a:spLocks noGrp="1"/>
          </p:cNvSpPr>
          <p:nvPr>
            <p:ph type="subTitle" idx="1"/>
          </p:nvPr>
        </p:nvSpPr>
        <p:spPr>
          <a:xfrm>
            <a:off x="265500" y="3736150"/>
            <a:ext cx="4045200" cy="11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0" algn="l" rtl="0">
              <a:spcBef>
                <a:spcPts val="0"/>
              </a:spcBef>
              <a:spcAft>
                <a:spcPts val="0"/>
              </a:spcAft>
              <a:buNone/>
            </a:pPr>
            <a:r>
              <a:rPr lang="en"/>
              <a:t>By building structure. /Por estructura del edificio.</a:t>
            </a:r>
            <a:endParaRPr/>
          </a:p>
        </p:txBody>
      </p:sp>
      <p:sp>
        <p:nvSpPr>
          <p:cNvPr id="207" name="Google Shape;207;p33"/>
          <p:cNvSpPr txBox="1"/>
          <p:nvPr/>
        </p:nvSpPr>
        <p:spPr>
          <a:xfrm>
            <a:off x="4887075" y="527925"/>
            <a:ext cx="3846300" cy="218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08" name="Google Shape;208;p33"/>
          <p:cNvPicPr preferRelativeResize="0"/>
          <p:nvPr/>
        </p:nvPicPr>
        <p:blipFill>
          <a:blip r:embed="rId3">
            <a:alphaModFix/>
          </a:blip>
          <a:stretch>
            <a:fillRect/>
          </a:stretch>
        </p:blipFill>
        <p:spPr>
          <a:xfrm>
            <a:off x="4643275" y="1054353"/>
            <a:ext cx="4333900" cy="2187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265500" y="603425"/>
            <a:ext cx="4045200" cy="152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Planning</a:t>
            </a:r>
            <a:endParaRPr/>
          </a:p>
          <a:p>
            <a:pPr marL="0" lvl="0" indent="0" algn="ctr" rtl="0">
              <a:spcBef>
                <a:spcPts val="0"/>
              </a:spcBef>
              <a:spcAft>
                <a:spcPts val="0"/>
              </a:spcAft>
              <a:buNone/>
            </a:pPr>
            <a:r>
              <a:rPr lang="en"/>
              <a:t>Planificación</a:t>
            </a:r>
            <a:endParaRPr/>
          </a:p>
        </p:txBody>
      </p:sp>
      <p:sp>
        <p:nvSpPr>
          <p:cNvPr id="214" name="Google Shape;214;p34"/>
          <p:cNvSpPr txBox="1">
            <a:spLocks noGrp="1"/>
          </p:cNvSpPr>
          <p:nvPr>
            <p:ph type="subTitle" idx="1"/>
          </p:nvPr>
        </p:nvSpPr>
        <p:spPr>
          <a:xfrm>
            <a:off x="265500" y="2803075"/>
            <a:ext cx="4045200" cy="213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Before you can organize you will have to know what is needed </a:t>
            </a:r>
            <a:endParaRPr/>
          </a:p>
          <a:p>
            <a:pPr marL="0" lvl="0" indent="0" algn="ctr" rtl="0">
              <a:spcBef>
                <a:spcPts val="0"/>
              </a:spcBef>
              <a:spcAft>
                <a:spcPts val="0"/>
              </a:spcAft>
              <a:buClr>
                <a:schemeClr val="dk1"/>
              </a:buClr>
              <a:buSzPts val="1100"/>
              <a:buFont typeface="Arial"/>
              <a:buNone/>
            </a:pPr>
            <a:r>
              <a:rPr lang="en"/>
              <a:t>Antes de que pueda organizar, tendrá que saber qué se necesita</a:t>
            </a:r>
            <a:endParaRPr/>
          </a:p>
        </p:txBody>
      </p:sp>
      <p:sp>
        <p:nvSpPr>
          <p:cNvPr id="215" name="Google Shape;215;p34"/>
          <p:cNvSpPr txBox="1">
            <a:spLocks noGrp="1"/>
          </p:cNvSpPr>
          <p:nvPr>
            <p:ph type="body" idx="2"/>
          </p:nvPr>
        </p:nvSpPr>
        <p:spPr>
          <a:xfrm>
            <a:off x="4939500" y="603425"/>
            <a:ext cx="3837000" cy="18534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AutoNum type="arabicPeriod"/>
            </a:pPr>
            <a:r>
              <a:rPr lang="en"/>
              <a:t>Physical space/essential needs</a:t>
            </a:r>
            <a:endParaRPr/>
          </a:p>
          <a:p>
            <a:pPr marL="457200" lvl="0" indent="-342900" algn="l" rtl="0">
              <a:spcBef>
                <a:spcPts val="0"/>
              </a:spcBef>
              <a:spcAft>
                <a:spcPts val="0"/>
              </a:spcAft>
              <a:buSzPts val="1800"/>
              <a:buAutoNum type="arabicPeriod"/>
            </a:pPr>
            <a:r>
              <a:rPr lang="en"/>
              <a:t>Time schedule</a:t>
            </a:r>
            <a:endParaRPr/>
          </a:p>
          <a:p>
            <a:pPr marL="457200" lvl="0" indent="-342900" algn="l" rtl="0">
              <a:spcBef>
                <a:spcPts val="0"/>
              </a:spcBef>
              <a:spcAft>
                <a:spcPts val="0"/>
              </a:spcAft>
              <a:buSzPts val="1800"/>
              <a:buAutoNum type="arabicPeriod"/>
            </a:pPr>
            <a:r>
              <a:rPr lang="en"/>
              <a:t>School expectations</a:t>
            </a:r>
            <a:endParaRPr/>
          </a:p>
          <a:p>
            <a:pPr marL="457200" lvl="0" indent="-342900" algn="l" rtl="0">
              <a:spcBef>
                <a:spcPts val="0"/>
              </a:spcBef>
              <a:spcAft>
                <a:spcPts val="0"/>
              </a:spcAft>
              <a:buSzPts val="1800"/>
              <a:buAutoNum type="arabicPeriod"/>
            </a:pPr>
            <a:r>
              <a:rPr lang="en"/>
              <a:t>Reinforcements</a:t>
            </a:r>
            <a:endParaRPr/>
          </a:p>
        </p:txBody>
      </p:sp>
      <p:pic>
        <p:nvPicPr>
          <p:cNvPr id="216" name="Google Shape;216;p3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39500" y="2456825"/>
            <a:ext cx="3576877" cy="2381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265500" y="414350"/>
            <a:ext cx="4045200" cy="84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Space     Lugar</a:t>
            </a:r>
            <a:endParaRPr/>
          </a:p>
        </p:txBody>
      </p:sp>
      <p:sp>
        <p:nvSpPr>
          <p:cNvPr id="222" name="Google Shape;222;p35"/>
          <p:cNvSpPr txBox="1">
            <a:spLocks noGrp="1"/>
          </p:cNvSpPr>
          <p:nvPr>
            <p:ph type="subTitle" idx="1"/>
          </p:nvPr>
        </p:nvSpPr>
        <p:spPr>
          <a:xfrm>
            <a:off x="265500" y="1157300"/>
            <a:ext cx="4045200" cy="369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space you have available varies from family to family. It is important for continuity to use the same space as much as possible.</a:t>
            </a:r>
            <a:endParaRPr/>
          </a:p>
          <a:p>
            <a:pPr marL="0" lvl="0" indent="0" algn="ctr" rtl="0">
              <a:spcBef>
                <a:spcPts val="0"/>
              </a:spcBef>
              <a:spcAft>
                <a:spcPts val="0"/>
              </a:spcAft>
              <a:buNone/>
            </a:pPr>
            <a:endParaRPr/>
          </a:p>
          <a:p>
            <a:pPr marL="0" lvl="0" indent="0" algn="ctr" rtl="0">
              <a:spcBef>
                <a:spcPts val="0"/>
              </a:spcBef>
              <a:spcAft>
                <a:spcPts val="0"/>
              </a:spcAft>
              <a:buNone/>
            </a:pPr>
            <a:r>
              <a:rPr lang="en"/>
              <a:t>El espacio que tiene disponible varía de una familia a otra. Es importante para la continuidad utilizar el mismo espacio tanto como sea posible. </a:t>
            </a:r>
            <a:endParaRPr/>
          </a:p>
          <a:p>
            <a:pPr marL="0" lvl="0" indent="0" algn="l" rtl="0">
              <a:spcBef>
                <a:spcPts val="0"/>
              </a:spcBef>
              <a:spcAft>
                <a:spcPts val="0"/>
              </a:spcAft>
              <a:buNone/>
            </a:pPr>
            <a:endParaRPr/>
          </a:p>
        </p:txBody>
      </p:sp>
      <p:sp>
        <p:nvSpPr>
          <p:cNvPr id="223" name="Google Shape;223;p35"/>
          <p:cNvSpPr txBox="1">
            <a:spLocks noGrp="1"/>
          </p:cNvSpPr>
          <p:nvPr>
            <p:ph type="body" idx="2"/>
          </p:nvPr>
        </p:nvSpPr>
        <p:spPr>
          <a:xfrm>
            <a:off x="4939500" y="1257350"/>
            <a:ext cx="3837000" cy="3595200"/>
          </a:xfrm>
          <a:prstGeom prst="rect">
            <a:avLst/>
          </a:prstGeom>
        </p:spPr>
        <p:txBody>
          <a:bodyPr spcFirstLastPara="1" wrap="square" lIns="91425" tIns="91425" rIns="91425" bIns="91425" anchor="ctr" anchorCtr="0">
            <a:noAutofit/>
          </a:bodyPr>
          <a:lstStyle/>
          <a:p>
            <a:pPr marL="457200" lvl="0" indent="-361950" algn="l" rtl="0">
              <a:lnSpc>
                <a:spcPct val="100000"/>
              </a:lnSpc>
              <a:spcBef>
                <a:spcPts val="0"/>
              </a:spcBef>
              <a:spcAft>
                <a:spcPts val="0"/>
              </a:spcAft>
              <a:buSzPts val="2100"/>
              <a:buChar char="●"/>
            </a:pPr>
            <a:r>
              <a:rPr lang="en" sz="2100"/>
              <a:t>Desk/table /Mesa de escritorio</a:t>
            </a:r>
            <a:endParaRPr sz="2100"/>
          </a:p>
          <a:p>
            <a:pPr marL="457200" lvl="0" indent="-361950" algn="l" rtl="0">
              <a:lnSpc>
                <a:spcPct val="100000"/>
              </a:lnSpc>
              <a:spcBef>
                <a:spcPts val="0"/>
              </a:spcBef>
              <a:spcAft>
                <a:spcPts val="0"/>
              </a:spcAft>
              <a:buSzPts val="2100"/>
              <a:buChar char="●"/>
            </a:pPr>
            <a:r>
              <a:rPr lang="en" sz="2100"/>
              <a:t>Comfortable chair/Silla cómoda.</a:t>
            </a:r>
            <a:endParaRPr sz="2100"/>
          </a:p>
          <a:p>
            <a:pPr marL="457200" lvl="0" indent="-361950" algn="l" rtl="0">
              <a:lnSpc>
                <a:spcPct val="100000"/>
              </a:lnSpc>
              <a:spcBef>
                <a:spcPts val="0"/>
              </a:spcBef>
              <a:spcAft>
                <a:spcPts val="0"/>
              </a:spcAft>
              <a:buSzPts val="2100"/>
              <a:buChar char="●"/>
            </a:pPr>
            <a:r>
              <a:rPr lang="en" sz="2100"/>
              <a:t>Computer/Computadora</a:t>
            </a:r>
            <a:endParaRPr sz="2100"/>
          </a:p>
          <a:p>
            <a:pPr marL="457200" lvl="0" indent="-361950" algn="l" rtl="0">
              <a:lnSpc>
                <a:spcPct val="100000"/>
              </a:lnSpc>
              <a:spcBef>
                <a:spcPts val="0"/>
              </a:spcBef>
              <a:spcAft>
                <a:spcPts val="0"/>
              </a:spcAft>
              <a:buSzPts val="2100"/>
              <a:buChar char="●"/>
            </a:pPr>
            <a:r>
              <a:rPr lang="en" sz="2100"/>
              <a:t>Headphones/Auriculares</a:t>
            </a:r>
            <a:endParaRPr sz="2100"/>
          </a:p>
          <a:p>
            <a:pPr marL="457200" lvl="0" indent="-361950" algn="l" rtl="0">
              <a:lnSpc>
                <a:spcPct val="100000"/>
              </a:lnSpc>
              <a:spcBef>
                <a:spcPts val="0"/>
              </a:spcBef>
              <a:spcAft>
                <a:spcPts val="0"/>
              </a:spcAft>
              <a:buSzPts val="2100"/>
              <a:buChar char="●"/>
            </a:pPr>
            <a:r>
              <a:rPr lang="en" sz="2100"/>
              <a:t>Whiteboard/Pizarron</a:t>
            </a:r>
            <a:endParaRPr sz="2100"/>
          </a:p>
          <a:p>
            <a:pPr marL="457200" lvl="0" indent="-361950" algn="l" rtl="0">
              <a:lnSpc>
                <a:spcPct val="100000"/>
              </a:lnSpc>
              <a:spcBef>
                <a:spcPts val="0"/>
              </a:spcBef>
              <a:spcAft>
                <a:spcPts val="0"/>
              </a:spcAft>
              <a:buSzPts val="2100"/>
              <a:buChar char="●"/>
            </a:pPr>
            <a:r>
              <a:rPr lang="en" sz="2100"/>
              <a:t>View/Ver</a:t>
            </a:r>
            <a:endParaRPr sz="2100"/>
          </a:p>
          <a:p>
            <a:pPr marL="457200" lvl="0" indent="-361950" algn="l" rtl="0">
              <a:lnSpc>
                <a:spcPct val="100000"/>
              </a:lnSpc>
              <a:spcBef>
                <a:spcPts val="0"/>
              </a:spcBef>
              <a:spcAft>
                <a:spcPts val="0"/>
              </a:spcAft>
              <a:buSzPts val="2100"/>
              <a:buChar char="●"/>
            </a:pPr>
            <a:r>
              <a:rPr lang="en" sz="2100"/>
              <a:t>Sound/Sonido</a:t>
            </a:r>
            <a:endParaRPr sz="2100"/>
          </a:p>
          <a:p>
            <a:pPr marL="0" lvl="0" indent="0" algn="l" rtl="0">
              <a:spcBef>
                <a:spcPts val="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a:spLocks noGrp="1"/>
          </p:cNvSpPr>
          <p:nvPr>
            <p:ph type="title"/>
          </p:nvPr>
        </p:nvSpPr>
        <p:spPr>
          <a:xfrm>
            <a:off x="141600" y="422725"/>
            <a:ext cx="8860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Desk       Mesa de ecritorio</a:t>
            </a:r>
            <a:endParaRPr/>
          </a:p>
        </p:txBody>
      </p:sp>
      <p:sp>
        <p:nvSpPr>
          <p:cNvPr id="229" name="Google Shape;229;p36"/>
          <p:cNvSpPr txBox="1">
            <a:spLocks noGrp="1"/>
          </p:cNvSpPr>
          <p:nvPr>
            <p:ph type="body" idx="1"/>
          </p:nvPr>
        </p:nvSpPr>
        <p:spPr>
          <a:xfrm>
            <a:off x="216600" y="1089350"/>
            <a:ext cx="2874900" cy="1127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Kitchen table, side table, or a desk in the bedroom</a:t>
            </a:r>
            <a:endParaRPr/>
          </a:p>
        </p:txBody>
      </p:sp>
      <p:pic>
        <p:nvPicPr>
          <p:cNvPr id="230" name="Google Shape;230;p3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41600" y="2216900"/>
            <a:ext cx="3320924" cy="2524325"/>
          </a:xfrm>
          <a:prstGeom prst="rect">
            <a:avLst/>
          </a:prstGeom>
          <a:noFill/>
          <a:ln>
            <a:noFill/>
          </a:ln>
        </p:spPr>
      </p:pic>
      <p:pic>
        <p:nvPicPr>
          <p:cNvPr id="231" name="Google Shape;231;p36"/>
          <p:cNvPicPr preferRelativeResize="0"/>
          <p:nvPr/>
        </p:nvPicPr>
        <p:blipFill rotWithShape="1">
          <a:blip r:embed="rId4" cstate="screen">
            <a:alphaModFix/>
            <a:extLst>
              <a:ext uri="{28A0092B-C50C-407E-A947-70E740481C1C}">
                <a14:useLocalDpi xmlns:a14="http://schemas.microsoft.com/office/drawing/2010/main"/>
              </a:ext>
            </a:extLst>
          </a:blip>
          <a:srcRect t="-30531"/>
          <a:stretch/>
        </p:blipFill>
        <p:spPr>
          <a:xfrm>
            <a:off x="3091550" y="523300"/>
            <a:ext cx="2613125" cy="2419847"/>
          </a:xfrm>
          <a:prstGeom prst="rect">
            <a:avLst/>
          </a:prstGeom>
          <a:noFill/>
          <a:ln>
            <a:noFill/>
          </a:ln>
        </p:spPr>
      </p:pic>
      <p:pic>
        <p:nvPicPr>
          <p:cNvPr id="232" name="Google Shape;232;p3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450200" y="2216900"/>
            <a:ext cx="3477200" cy="25243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1704</Words>
  <Application>Microsoft Macintosh PowerPoint</Application>
  <PresentationFormat>On-screen Show (16:9)</PresentationFormat>
  <Paragraphs>148</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Hind</vt:lpstr>
      <vt:lpstr>Lilita One</vt:lpstr>
      <vt:lpstr>Quicksand</vt:lpstr>
      <vt:lpstr>Lato Light</vt:lpstr>
      <vt:lpstr>Nanum Gothic</vt:lpstr>
      <vt:lpstr>Calibri</vt:lpstr>
      <vt:lpstr>Quicksand Light</vt:lpstr>
      <vt:lpstr>Arial</vt:lpstr>
      <vt:lpstr>Simple Light</vt:lpstr>
      <vt:lpstr>Parent office hours with Dr B Every Friday 12-1 Zoom # 9188931886 Parent classes First Friday of the month 12-1/ Clases para padres Primer viernes del mes 12-1  </vt:lpstr>
      <vt:lpstr>Building structure at home La construcción de la estructura en el hogar</vt:lpstr>
      <vt:lpstr> These times are difficult: we have to juggle a lot of different things Estos tiempos son difíciles: tenemos que hacer malabares con muchas cosas diferentes  </vt:lpstr>
      <vt:lpstr>In addition to that you are now also a co-teacher Además de eso, ahora también eres coprofesor</vt:lpstr>
      <vt:lpstr>That is a lot to organize Eso es mucho para organizar  </vt:lpstr>
      <vt:lpstr>How can we best help our kids and ourselves? ¿Cómo podemos ayudar mejor a nuestros hijos y a nosotros mismos?</vt:lpstr>
      <vt:lpstr>Planning Planificación</vt:lpstr>
      <vt:lpstr>Space     Lugar</vt:lpstr>
      <vt:lpstr>Desk       Mesa de ecritorio</vt:lpstr>
      <vt:lpstr>A comfortable chair Silla comoda.</vt:lpstr>
      <vt:lpstr>Tools  Herrameintas</vt:lpstr>
      <vt:lpstr>View   Ver</vt:lpstr>
      <vt:lpstr>Sound         Ruido</vt:lpstr>
      <vt:lpstr>Schedule     Calendario</vt:lpstr>
      <vt:lpstr>Student  expectations Estudiantes expectativas</vt:lpstr>
      <vt:lpstr>Reinforcements</vt:lpstr>
      <vt:lpstr>PowerPoint Presentation</vt:lpstr>
      <vt:lpstr>PowerPoint Presentation</vt:lpstr>
      <vt:lpstr>We are all in this together  Estamos todos juntos en esto</vt:lpstr>
      <vt:lpstr>Questions? Suggestions?  Preguntas? Sugerencias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office hours with Dr B Every Friday 12-1 Zoom # 9188931886 Parent classes First Friday of the month 12-1/ Clases para padres Primer viernes del mes 12-1  </dc:title>
  <cp:lastModifiedBy>Microsoft Office User</cp:lastModifiedBy>
  <cp:revision>2</cp:revision>
  <dcterms:modified xsi:type="dcterms:W3CDTF">2020-10-19T20:21:45Z</dcterms:modified>
</cp:coreProperties>
</file>