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7772400" cx="10058400"/>
  <p:notesSz cx="6858000" cy="9144000"/>
  <p:embeddedFontLst>
    <p:embeddedFont>
      <p:font typeface="Chelsea Market"/>
      <p:regular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448" orient="horz"/>
        <p:guide pos="316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font" Target="fonts/ChelseaMarket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10545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SLIDES_API317527206_3:notes"/>
          <p:cNvSpPr/>
          <p:nvPr>
            <p:ph idx="2" type="sldImg"/>
          </p:nvPr>
        </p:nvSpPr>
        <p:spPr>
          <a:xfrm>
            <a:off x="1210546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SLIDES_API317527206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2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3" name="Google Shape;1793;SLIDES_API425012296_21:notes"/>
          <p:cNvSpPr/>
          <p:nvPr>
            <p:ph idx="2" type="sldImg"/>
          </p:nvPr>
        </p:nvSpPr>
        <p:spPr>
          <a:xfrm>
            <a:off x="1210546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4" name="Google Shape;1794;SLIDES_API425012296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6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SLIDES_API425012296_24:notes"/>
          <p:cNvSpPr/>
          <p:nvPr>
            <p:ph idx="2" type="sldImg"/>
          </p:nvPr>
        </p:nvSpPr>
        <p:spPr>
          <a:xfrm>
            <a:off x="1210546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8" name="Google Shape;1988;SLIDES_API425012296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0" name="Shape 2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" name="Google Shape;2181;SLIDES_API425012296_27:notes"/>
          <p:cNvSpPr/>
          <p:nvPr>
            <p:ph idx="2" type="sldImg"/>
          </p:nvPr>
        </p:nvSpPr>
        <p:spPr>
          <a:xfrm>
            <a:off x="1210546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2" name="Google Shape;2182;SLIDES_API425012296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4" name="Shape 2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" name="Google Shape;2375;SLIDES_API425012296_30:notes"/>
          <p:cNvSpPr/>
          <p:nvPr>
            <p:ph idx="2" type="sldImg"/>
          </p:nvPr>
        </p:nvSpPr>
        <p:spPr>
          <a:xfrm>
            <a:off x="1210546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6" name="Google Shape;2376;SLIDES_API425012296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8" name="Shape 2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9" name="Google Shape;2569;SLIDES_API425012296_33:notes"/>
          <p:cNvSpPr/>
          <p:nvPr>
            <p:ph idx="2" type="sldImg"/>
          </p:nvPr>
        </p:nvSpPr>
        <p:spPr>
          <a:xfrm>
            <a:off x="1210546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0" name="Google Shape;2570;SLIDES_API425012296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2" name="Shape 2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3" name="Google Shape;2763;SLIDES_API425012296_36:notes"/>
          <p:cNvSpPr/>
          <p:nvPr>
            <p:ph idx="2" type="sldImg"/>
          </p:nvPr>
        </p:nvSpPr>
        <p:spPr>
          <a:xfrm>
            <a:off x="1210546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4" name="Google Shape;2764;SLIDES_API425012296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971e81aa3d_0_1:notes"/>
          <p:cNvSpPr/>
          <p:nvPr>
            <p:ph idx="2" type="sldImg"/>
          </p:nvPr>
        </p:nvSpPr>
        <p:spPr>
          <a:xfrm>
            <a:off x="1210546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971e81aa3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SLIDES_API425012296_0:notes"/>
          <p:cNvSpPr/>
          <p:nvPr>
            <p:ph idx="2" type="sldImg"/>
          </p:nvPr>
        </p:nvSpPr>
        <p:spPr>
          <a:xfrm>
            <a:off x="1210546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SLIDES_API42501229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SLIDES_API425012296_3:notes"/>
          <p:cNvSpPr/>
          <p:nvPr>
            <p:ph idx="2" type="sldImg"/>
          </p:nvPr>
        </p:nvSpPr>
        <p:spPr>
          <a:xfrm>
            <a:off x="1210546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SLIDES_API425012296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SLIDES_API425012296_6:notes"/>
          <p:cNvSpPr/>
          <p:nvPr>
            <p:ph idx="2" type="sldImg"/>
          </p:nvPr>
        </p:nvSpPr>
        <p:spPr>
          <a:xfrm>
            <a:off x="1210546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SLIDES_API425012296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SLIDES_API425012296_9:notes"/>
          <p:cNvSpPr/>
          <p:nvPr>
            <p:ph idx="2" type="sldImg"/>
          </p:nvPr>
        </p:nvSpPr>
        <p:spPr>
          <a:xfrm>
            <a:off x="1210546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SLIDES_API425012296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0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SLIDES_API425012296_12:notes"/>
          <p:cNvSpPr/>
          <p:nvPr>
            <p:ph idx="2" type="sldImg"/>
          </p:nvPr>
        </p:nvSpPr>
        <p:spPr>
          <a:xfrm>
            <a:off x="1210546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2" name="Google Shape;1212;SLIDES_API425012296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4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SLIDES_API425012296_15:notes"/>
          <p:cNvSpPr/>
          <p:nvPr>
            <p:ph idx="2" type="sldImg"/>
          </p:nvPr>
        </p:nvSpPr>
        <p:spPr>
          <a:xfrm>
            <a:off x="1210546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SLIDES_API425012296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8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SLIDES_API425012296_18:notes"/>
          <p:cNvSpPr/>
          <p:nvPr>
            <p:ph idx="2" type="sldImg"/>
          </p:nvPr>
        </p:nvSpPr>
        <p:spPr>
          <a:xfrm>
            <a:off x="1210546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" name="Google Shape;1600;SLIDES_API425012296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42879" y="1125136"/>
            <a:ext cx="9372600" cy="31017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42870" y="4282678"/>
            <a:ext cx="9372600" cy="11976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42870" y="1671478"/>
            <a:ext cx="9372600" cy="29670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42870" y="4763362"/>
            <a:ext cx="9372600" cy="19656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Autofit/>
          </a:bodyPr>
          <a:lstStyle>
            <a:lvl1pPr indent="-368300" lvl="0" marL="457200" algn="ctr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36550" lvl="1" marL="914400" algn="ctr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2pPr>
            <a:lvl3pPr indent="-336550" lvl="2" marL="1371600" algn="ctr"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3pPr>
            <a:lvl4pPr indent="-336550" lvl="3" marL="1828800" algn="ctr"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4pPr>
            <a:lvl5pPr indent="-336550" lvl="4" marL="2286000" algn="ctr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5pPr>
            <a:lvl6pPr indent="-336550" lvl="5" marL="2743200" algn="ctr"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6pPr>
            <a:lvl7pPr indent="-336550" lvl="6" marL="3200400" algn="ctr"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7pPr>
            <a:lvl8pPr indent="-336550" lvl="7" marL="3657600" algn="ctr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8pPr>
            <a:lvl9pPr indent="-336550" lvl="8" marL="4114800" algn="ctr">
              <a:spcBef>
                <a:spcPts val="2000"/>
              </a:spcBef>
              <a:spcAft>
                <a:spcPts val="2000"/>
              </a:spcAft>
              <a:buSzPts val="17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42870" y="3250173"/>
            <a:ext cx="9372600" cy="12720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42870" y="1741518"/>
            <a:ext cx="9372600" cy="51627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Autofit/>
          </a:bodyPr>
          <a:lstStyle>
            <a:lvl1pPr indent="-368300" lvl="0" marL="4572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36550" lvl="1" marL="914400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2pPr>
            <a:lvl3pPr indent="-336550" lvl="2" marL="1371600"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3pPr>
            <a:lvl4pPr indent="-336550" lvl="3" marL="1828800"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4pPr>
            <a:lvl5pPr indent="-336550" lvl="4" marL="2286000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5pPr>
            <a:lvl6pPr indent="-336550" lvl="5" marL="2743200"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6pPr>
            <a:lvl7pPr indent="-336550" lvl="6" marL="3200400"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7pPr>
            <a:lvl8pPr indent="-336550" lvl="7" marL="3657600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8pPr>
            <a:lvl9pPr indent="-336550" lvl="8" marL="4114800">
              <a:spcBef>
                <a:spcPts val="2000"/>
              </a:spcBef>
              <a:spcAft>
                <a:spcPts val="2000"/>
              </a:spcAft>
              <a:buSzPts val="17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42870" y="1741518"/>
            <a:ext cx="4399800" cy="51627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Autofit/>
          </a:bodyPr>
          <a:lstStyle>
            <a:lvl1pPr indent="-336550" lvl="0" marL="45720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indent="-323850" lvl="1" marL="91440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5315640" y="1741518"/>
            <a:ext cx="4399800" cy="51627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Autofit/>
          </a:bodyPr>
          <a:lstStyle>
            <a:lvl1pPr indent="-336550" lvl="0" marL="45720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indent="-323850" lvl="1" marL="91440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42870" y="839573"/>
            <a:ext cx="3088800" cy="11418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42870" y="2099840"/>
            <a:ext cx="3088800" cy="4804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Autofit/>
          </a:bodyPr>
          <a:lstStyle>
            <a:lvl1pPr indent="-323850" lvl="0" marL="4572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23850" lvl="1" marL="91440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539275" y="680227"/>
            <a:ext cx="7004700" cy="61818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1pPr>
            <a:lvl2pPr lvl="1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2pPr>
            <a:lvl3pPr lvl="2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3pPr>
            <a:lvl4pPr lvl="3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4pPr>
            <a:lvl5pPr lvl="4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5pPr>
            <a:lvl6pPr lvl="5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6pPr>
            <a:lvl7pPr lvl="6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7pPr>
            <a:lvl8pPr lvl="7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8pPr>
            <a:lvl9pPr lvl="8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5029200" y="-189"/>
            <a:ext cx="5029200" cy="777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13100" lIns="113100" spcFirstLastPara="1" rIns="113100" wrap="square" tIns="113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92050" y="1863464"/>
            <a:ext cx="4449600" cy="22398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92050" y="4235758"/>
            <a:ext cx="4449600" cy="18663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5433450" y="1094158"/>
            <a:ext cx="4220700" cy="55836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Autofit/>
          </a:bodyPr>
          <a:lstStyle>
            <a:lvl1pPr indent="-368300" lvl="0" marL="4572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36550" lvl="1" marL="914400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2pPr>
            <a:lvl3pPr indent="-336550" lvl="2" marL="1371600"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3pPr>
            <a:lvl4pPr indent="-336550" lvl="3" marL="1828800"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4pPr>
            <a:lvl5pPr indent="-336550" lvl="4" marL="2286000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5pPr>
            <a:lvl6pPr indent="-336550" lvl="5" marL="2743200"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6pPr>
            <a:lvl7pPr indent="-336550" lvl="6" marL="3200400"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7pPr>
            <a:lvl8pPr indent="-336550" lvl="7" marL="3657600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8pPr>
            <a:lvl9pPr indent="-336550" lvl="8" marL="4114800">
              <a:spcBef>
                <a:spcPts val="2000"/>
              </a:spcBef>
              <a:spcAft>
                <a:spcPts val="2000"/>
              </a:spcAft>
              <a:buSzPts val="17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42870" y="6392869"/>
            <a:ext cx="6598800" cy="9144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100" lIns="113100" spcFirstLastPara="1" rIns="113100" wrap="square" tIns="1131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42870" y="1741518"/>
            <a:ext cx="9372600" cy="51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100" lIns="113100" spcFirstLastPara="1" rIns="113100" wrap="square" tIns="113100">
            <a:noAutofit/>
          </a:bodyPr>
          <a:lstStyle>
            <a:lvl1pPr indent="-3683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  <a:defRPr sz="2200">
                <a:solidFill>
                  <a:schemeClr val="dk2"/>
                </a:solidFill>
              </a:defRPr>
            </a:lvl1pPr>
            <a:lvl2pPr indent="-336550" lvl="1" marL="9144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  <a:defRPr sz="1700">
                <a:solidFill>
                  <a:schemeClr val="dk2"/>
                </a:solidFill>
              </a:defRPr>
            </a:lvl2pPr>
            <a:lvl3pPr indent="-336550" lvl="2" marL="13716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Char char="■"/>
              <a:defRPr sz="1700">
                <a:solidFill>
                  <a:schemeClr val="dk2"/>
                </a:solidFill>
              </a:defRPr>
            </a:lvl3pPr>
            <a:lvl4pPr indent="-336550" lvl="3" marL="18288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  <a:defRPr sz="1700">
                <a:solidFill>
                  <a:schemeClr val="dk2"/>
                </a:solidFill>
              </a:defRPr>
            </a:lvl4pPr>
            <a:lvl5pPr indent="-336550" lvl="4" marL="22860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  <a:defRPr sz="1700">
                <a:solidFill>
                  <a:schemeClr val="dk2"/>
                </a:solidFill>
              </a:defRPr>
            </a:lvl5pPr>
            <a:lvl6pPr indent="-336550" lvl="5" marL="27432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Char char="■"/>
              <a:defRPr sz="1700">
                <a:solidFill>
                  <a:schemeClr val="dk2"/>
                </a:solidFill>
              </a:defRPr>
            </a:lvl6pPr>
            <a:lvl7pPr indent="-336550" lvl="6" marL="32004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  <a:defRPr sz="1700">
                <a:solidFill>
                  <a:schemeClr val="dk2"/>
                </a:solidFill>
              </a:defRPr>
            </a:lvl7pPr>
            <a:lvl8pPr indent="-336550" lvl="7" marL="36576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  <a:defRPr sz="1700">
                <a:solidFill>
                  <a:schemeClr val="dk2"/>
                </a:solidFill>
              </a:defRPr>
            </a:lvl8pPr>
            <a:lvl9pPr indent="-336550" lvl="8" marL="411480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chemeClr val="dk2"/>
              </a:buClr>
              <a:buSzPts val="1700"/>
              <a:buChar char="■"/>
              <a:defRPr sz="17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3100" lIns="113100" spcFirstLastPara="1" rIns="113100" wrap="square" tIns="113100">
            <a:noAutofit/>
          </a:bodyPr>
          <a:lstStyle>
            <a:lvl1pPr lvl="0" algn="r">
              <a:buNone/>
              <a:defRPr sz="1200">
                <a:solidFill>
                  <a:schemeClr val="dk2"/>
                </a:solidFill>
              </a:defRPr>
            </a:lvl1pPr>
            <a:lvl2pPr lvl="1" algn="r">
              <a:buNone/>
              <a:defRPr sz="1200">
                <a:solidFill>
                  <a:schemeClr val="dk2"/>
                </a:solidFill>
              </a:defRPr>
            </a:lvl2pPr>
            <a:lvl3pPr lvl="2" algn="r">
              <a:buNone/>
              <a:defRPr sz="1200">
                <a:solidFill>
                  <a:schemeClr val="dk2"/>
                </a:solidFill>
              </a:defRPr>
            </a:lvl3pPr>
            <a:lvl4pPr lvl="3" algn="r">
              <a:buNone/>
              <a:defRPr sz="1200">
                <a:solidFill>
                  <a:schemeClr val="dk2"/>
                </a:solidFill>
              </a:defRPr>
            </a:lvl4pPr>
            <a:lvl5pPr lvl="4" algn="r">
              <a:buNone/>
              <a:defRPr sz="1200">
                <a:solidFill>
                  <a:schemeClr val="dk2"/>
                </a:solidFill>
              </a:defRPr>
            </a:lvl5pPr>
            <a:lvl6pPr lvl="5" algn="r">
              <a:buNone/>
              <a:defRPr sz="1200">
                <a:solidFill>
                  <a:schemeClr val="dk2"/>
                </a:solidFill>
              </a:defRPr>
            </a:lvl6pPr>
            <a:lvl7pPr lvl="6" algn="r">
              <a:buNone/>
              <a:defRPr sz="1200">
                <a:solidFill>
                  <a:schemeClr val="dk2"/>
                </a:solidFill>
              </a:defRPr>
            </a:lvl7pPr>
            <a:lvl8pPr lvl="7" algn="r">
              <a:buNone/>
              <a:defRPr sz="1200">
                <a:solidFill>
                  <a:schemeClr val="dk2"/>
                </a:solidFill>
              </a:defRPr>
            </a:lvl8pPr>
            <a:lvl9pPr lvl="8" algn="r">
              <a:buNone/>
              <a:defRPr sz="12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40" Type="http://schemas.openxmlformats.org/officeDocument/2006/relationships/image" Target="../media/image42.png"/><Relationship Id="rId20" Type="http://schemas.openxmlformats.org/officeDocument/2006/relationships/image" Target="../media/image9.jpg"/><Relationship Id="rId42" Type="http://schemas.openxmlformats.org/officeDocument/2006/relationships/image" Target="../media/image51.png"/><Relationship Id="rId41" Type="http://schemas.openxmlformats.org/officeDocument/2006/relationships/image" Target="../media/image47.png"/><Relationship Id="rId22" Type="http://schemas.openxmlformats.org/officeDocument/2006/relationships/image" Target="../media/image14.jpg"/><Relationship Id="rId44" Type="http://schemas.openxmlformats.org/officeDocument/2006/relationships/image" Target="../media/image46.png"/><Relationship Id="rId21" Type="http://schemas.openxmlformats.org/officeDocument/2006/relationships/image" Target="../media/image19.jpg"/><Relationship Id="rId43" Type="http://schemas.openxmlformats.org/officeDocument/2006/relationships/image" Target="../media/image41.png"/><Relationship Id="rId24" Type="http://schemas.openxmlformats.org/officeDocument/2006/relationships/image" Target="../media/image22.jpg"/><Relationship Id="rId46" Type="http://schemas.openxmlformats.org/officeDocument/2006/relationships/image" Target="../media/image45.png"/><Relationship Id="rId23" Type="http://schemas.openxmlformats.org/officeDocument/2006/relationships/image" Target="../media/image34.jpg"/><Relationship Id="rId45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17.jpg"/><Relationship Id="rId9" Type="http://schemas.openxmlformats.org/officeDocument/2006/relationships/image" Target="../media/image16.jpg"/><Relationship Id="rId26" Type="http://schemas.openxmlformats.org/officeDocument/2006/relationships/image" Target="../media/image20.jpg"/><Relationship Id="rId25" Type="http://schemas.openxmlformats.org/officeDocument/2006/relationships/image" Target="../media/image23.jpg"/><Relationship Id="rId47" Type="http://schemas.openxmlformats.org/officeDocument/2006/relationships/image" Target="../media/image40.jpg"/><Relationship Id="rId28" Type="http://schemas.openxmlformats.org/officeDocument/2006/relationships/image" Target="../media/image27.jpg"/><Relationship Id="rId27" Type="http://schemas.openxmlformats.org/officeDocument/2006/relationships/image" Target="../media/image21.jpg"/><Relationship Id="rId5" Type="http://schemas.openxmlformats.org/officeDocument/2006/relationships/image" Target="../media/image2.jpg"/><Relationship Id="rId6" Type="http://schemas.openxmlformats.org/officeDocument/2006/relationships/image" Target="../media/image3.jpg"/><Relationship Id="rId29" Type="http://schemas.openxmlformats.org/officeDocument/2006/relationships/image" Target="../media/image26.jpg"/><Relationship Id="rId7" Type="http://schemas.openxmlformats.org/officeDocument/2006/relationships/image" Target="../media/image7.jpg"/><Relationship Id="rId8" Type="http://schemas.openxmlformats.org/officeDocument/2006/relationships/image" Target="../media/image13.jpg"/><Relationship Id="rId31" Type="http://schemas.openxmlformats.org/officeDocument/2006/relationships/image" Target="../media/image30.png"/><Relationship Id="rId30" Type="http://schemas.openxmlformats.org/officeDocument/2006/relationships/image" Target="../media/image29.png"/><Relationship Id="rId11" Type="http://schemas.openxmlformats.org/officeDocument/2006/relationships/image" Target="../media/image12.jpg"/><Relationship Id="rId33" Type="http://schemas.openxmlformats.org/officeDocument/2006/relationships/image" Target="../media/image25.png"/><Relationship Id="rId10" Type="http://schemas.openxmlformats.org/officeDocument/2006/relationships/image" Target="../media/image6.jpg"/><Relationship Id="rId32" Type="http://schemas.openxmlformats.org/officeDocument/2006/relationships/image" Target="../media/image28.png"/><Relationship Id="rId13" Type="http://schemas.openxmlformats.org/officeDocument/2006/relationships/image" Target="../media/image10.jpg"/><Relationship Id="rId35" Type="http://schemas.openxmlformats.org/officeDocument/2006/relationships/image" Target="../media/image33.png"/><Relationship Id="rId12" Type="http://schemas.openxmlformats.org/officeDocument/2006/relationships/image" Target="../media/image24.jpg"/><Relationship Id="rId34" Type="http://schemas.openxmlformats.org/officeDocument/2006/relationships/image" Target="../media/image32.png"/><Relationship Id="rId15" Type="http://schemas.openxmlformats.org/officeDocument/2006/relationships/image" Target="../media/image18.jpg"/><Relationship Id="rId37" Type="http://schemas.openxmlformats.org/officeDocument/2006/relationships/image" Target="../media/image35.png"/><Relationship Id="rId14" Type="http://schemas.openxmlformats.org/officeDocument/2006/relationships/image" Target="../media/image5.jpg"/><Relationship Id="rId36" Type="http://schemas.openxmlformats.org/officeDocument/2006/relationships/image" Target="../media/image31.png"/><Relationship Id="rId17" Type="http://schemas.openxmlformats.org/officeDocument/2006/relationships/image" Target="../media/image15.jpg"/><Relationship Id="rId39" Type="http://schemas.openxmlformats.org/officeDocument/2006/relationships/image" Target="../media/image38.png"/><Relationship Id="rId16" Type="http://schemas.openxmlformats.org/officeDocument/2006/relationships/image" Target="../media/image8.jpg"/><Relationship Id="rId38" Type="http://schemas.openxmlformats.org/officeDocument/2006/relationships/image" Target="../media/image36.png"/><Relationship Id="rId19" Type="http://schemas.openxmlformats.org/officeDocument/2006/relationships/image" Target="../media/image4.jpg"/><Relationship Id="rId18" Type="http://schemas.openxmlformats.org/officeDocument/2006/relationships/image" Target="../media/image11.jpg"/></Relationships>
</file>

<file path=ppt/slides/_rels/slide10.xml.rels><?xml version="1.0" encoding="UTF-8" standalone="yes"?><Relationships xmlns="http://schemas.openxmlformats.org/package/2006/relationships"><Relationship Id="rId40" Type="http://schemas.openxmlformats.org/officeDocument/2006/relationships/image" Target="../media/image35.png"/><Relationship Id="rId20" Type="http://schemas.openxmlformats.org/officeDocument/2006/relationships/image" Target="../media/image11.jpg"/><Relationship Id="rId22" Type="http://schemas.openxmlformats.org/officeDocument/2006/relationships/image" Target="../media/image9.jpg"/><Relationship Id="rId21" Type="http://schemas.openxmlformats.org/officeDocument/2006/relationships/image" Target="../media/image4.jpg"/><Relationship Id="rId24" Type="http://schemas.openxmlformats.org/officeDocument/2006/relationships/image" Target="../media/image14.jpg"/><Relationship Id="rId23" Type="http://schemas.openxmlformats.org/officeDocument/2006/relationships/image" Target="../media/image19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4.jpg"/><Relationship Id="rId4" Type="http://schemas.openxmlformats.org/officeDocument/2006/relationships/image" Target="../media/image17.jpg"/><Relationship Id="rId9" Type="http://schemas.openxmlformats.org/officeDocument/2006/relationships/image" Target="../media/image16.jpg"/><Relationship Id="rId26" Type="http://schemas.openxmlformats.org/officeDocument/2006/relationships/image" Target="../media/image22.jpg"/><Relationship Id="rId25" Type="http://schemas.openxmlformats.org/officeDocument/2006/relationships/image" Target="../media/image34.jpg"/><Relationship Id="rId28" Type="http://schemas.openxmlformats.org/officeDocument/2006/relationships/image" Target="../media/image20.jpg"/><Relationship Id="rId27" Type="http://schemas.openxmlformats.org/officeDocument/2006/relationships/image" Target="../media/image23.jpg"/><Relationship Id="rId5" Type="http://schemas.openxmlformats.org/officeDocument/2006/relationships/image" Target="../media/image2.jpg"/><Relationship Id="rId6" Type="http://schemas.openxmlformats.org/officeDocument/2006/relationships/image" Target="../media/image3.jpg"/><Relationship Id="rId29" Type="http://schemas.openxmlformats.org/officeDocument/2006/relationships/image" Target="../media/image21.jpg"/><Relationship Id="rId7" Type="http://schemas.openxmlformats.org/officeDocument/2006/relationships/image" Target="../media/image7.jpg"/><Relationship Id="rId8" Type="http://schemas.openxmlformats.org/officeDocument/2006/relationships/image" Target="../media/image13.jpg"/><Relationship Id="rId31" Type="http://schemas.openxmlformats.org/officeDocument/2006/relationships/image" Target="../media/image37.jpg"/><Relationship Id="rId30" Type="http://schemas.openxmlformats.org/officeDocument/2006/relationships/image" Target="../media/image27.jpg"/><Relationship Id="rId11" Type="http://schemas.openxmlformats.org/officeDocument/2006/relationships/image" Target="../media/image48.jpg"/><Relationship Id="rId33" Type="http://schemas.openxmlformats.org/officeDocument/2006/relationships/image" Target="../media/image29.png"/><Relationship Id="rId10" Type="http://schemas.openxmlformats.org/officeDocument/2006/relationships/image" Target="../media/image6.jpg"/><Relationship Id="rId32" Type="http://schemas.openxmlformats.org/officeDocument/2006/relationships/image" Target="../media/image26.jpg"/><Relationship Id="rId13" Type="http://schemas.openxmlformats.org/officeDocument/2006/relationships/image" Target="../media/image24.jpg"/><Relationship Id="rId35" Type="http://schemas.openxmlformats.org/officeDocument/2006/relationships/image" Target="../media/image28.png"/><Relationship Id="rId12" Type="http://schemas.openxmlformats.org/officeDocument/2006/relationships/image" Target="../media/image12.jpg"/><Relationship Id="rId34" Type="http://schemas.openxmlformats.org/officeDocument/2006/relationships/image" Target="../media/image30.png"/><Relationship Id="rId15" Type="http://schemas.openxmlformats.org/officeDocument/2006/relationships/image" Target="../media/image10.jpg"/><Relationship Id="rId37" Type="http://schemas.openxmlformats.org/officeDocument/2006/relationships/image" Target="../media/image32.png"/><Relationship Id="rId14" Type="http://schemas.openxmlformats.org/officeDocument/2006/relationships/image" Target="../media/image49.jpg"/><Relationship Id="rId36" Type="http://schemas.openxmlformats.org/officeDocument/2006/relationships/image" Target="../media/image25.png"/><Relationship Id="rId17" Type="http://schemas.openxmlformats.org/officeDocument/2006/relationships/image" Target="../media/image18.jpg"/><Relationship Id="rId39" Type="http://schemas.openxmlformats.org/officeDocument/2006/relationships/image" Target="../media/image31.png"/><Relationship Id="rId16" Type="http://schemas.openxmlformats.org/officeDocument/2006/relationships/image" Target="../media/image5.jpg"/><Relationship Id="rId38" Type="http://schemas.openxmlformats.org/officeDocument/2006/relationships/image" Target="../media/image33.png"/><Relationship Id="rId19" Type="http://schemas.openxmlformats.org/officeDocument/2006/relationships/image" Target="../media/image15.jpg"/><Relationship Id="rId18" Type="http://schemas.openxmlformats.org/officeDocument/2006/relationships/image" Target="../media/image8.jpg"/></Relationships>
</file>

<file path=ppt/slides/_rels/slide11.xml.rels><?xml version="1.0" encoding="UTF-8" standalone="yes"?><Relationships xmlns="http://schemas.openxmlformats.org/package/2006/relationships"><Relationship Id="rId40" Type="http://schemas.openxmlformats.org/officeDocument/2006/relationships/image" Target="../media/image35.png"/><Relationship Id="rId20" Type="http://schemas.openxmlformats.org/officeDocument/2006/relationships/image" Target="../media/image11.jpg"/><Relationship Id="rId22" Type="http://schemas.openxmlformats.org/officeDocument/2006/relationships/image" Target="../media/image9.jpg"/><Relationship Id="rId21" Type="http://schemas.openxmlformats.org/officeDocument/2006/relationships/image" Target="../media/image4.jpg"/><Relationship Id="rId24" Type="http://schemas.openxmlformats.org/officeDocument/2006/relationships/image" Target="../media/image14.jpg"/><Relationship Id="rId23" Type="http://schemas.openxmlformats.org/officeDocument/2006/relationships/image" Target="../media/image19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1.jpg"/><Relationship Id="rId4" Type="http://schemas.openxmlformats.org/officeDocument/2006/relationships/image" Target="../media/image17.jpg"/><Relationship Id="rId9" Type="http://schemas.openxmlformats.org/officeDocument/2006/relationships/image" Target="../media/image16.jpg"/><Relationship Id="rId26" Type="http://schemas.openxmlformats.org/officeDocument/2006/relationships/image" Target="../media/image22.jpg"/><Relationship Id="rId25" Type="http://schemas.openxmlformats.org/officeDocument/2006/relationships/image" Target="../media/image34.jpg"/><Relationship Id="rId28" Type="http://schemas.openxmlformats.org/officeDocument/2006/relationships/image" Target="../media/image20.jpg"/><Relationship Id="rId27" Type="http://schemas.openxmlformats.org/officeDocument/2006/relationships/image" Target="../media/image23.jpg"/><Relationship Id="rId5" Type="http://schemas.openxmlformats.org/officeDocument/2006/relationships/image" Target="../media/image2.jpg"/><Relationship Id="rId6" Type="http://schemas.openxmlformats.org/officeDocument/2006/relationships/image" Target="../media/image3.jpg"/><Relationship Id="rId29" Type="http://schemas.openxmlformats.org/officeDocument/2006/relationships/image" Target="../media/image21.jpg"/><Relationship Id="rId7" Type="http://schemas.openxmlformats.org/officeDocument/2006/relationships/image" Target="../media/image7.jpg"/><Relationship Id="rId8" Type="http://schemas.openxmlformats.org/officeDocument/2006/relationships/image" Target="../media/image13.jpg"/><Relationship Id="rId31" Type="http://schemas.openxmlformats.org/officeDocument/2006/relationships/image" Target="../media/image37.jpg"/><Relationship Id="rId30" Type="http://schemas.openxmlformats.org/officeDocument/2006/relationships/image" Target="../media/image27.jpg"/><Relationship Id="rId11" Type="http://schemas.openxmlformats.org/officeDocument/2006/relationships/image" Target="../media/image48.jpg"/><Relationship Id="rId33" Type="http://schemas.openxmlformats.org/officeDocument/2006/relationships/image" Target="../media/image29.png"/><Relationship Id="rId10" Type="http://schemas.openxmlformats.org/officeDocument/2006/relationships/image" Target="../media/image6.jpg"/><Relationship Id="rId32" Type="http://schemas.openxmlformats.org/officeDocument/2006/relationships/image" Target="../media/image26.jpg"/><Relationship Id="rId13" Type="http://schemas.openxmlformats.org/officeDocument/2006/relationships/image" Target="../media/image24.jpg"/><Relationship Id="rId35" Type="http://schemas.openxmlformats.org/officeDocument/2006/relationships/image" Target="../media/image28.png"/><Relationship Id="rId12" Type="http://schemas.openxmlformats.org/officeDocument/2006/relationships/image" Target="../media/image12.jpg"/><Relationship Id="rId34" Type="http://schemas.openxmlformats.org/officeDocument/2006/relationships/image" Target="../media/image30.png"/><Relationship Id="rId15" Type="http://schemas.openxmlformats.org/officeDocument/2006/relationships/image" Target="../media/image10.jpg"/><Relationship Id="rId37" Type="http://schemas.openxmlformats.org/officeDocument/2006/relationships/image" Target="../media/image32.png"/><Relationship Id="rId14" Type="http://schemas.openxmlformats.org/officeDocument/2006/relationships/image" Target="../media/image49.jpg"/><Relationship Id="rId36" Type="http://schemas.openxmlformats.org/officeDocument/2006/relationships/image" Target="../media/image25.png"/><Relationship Id="rId17" Type="http://schemas.openxmlformats.org/officeDocument/2006/relationships/image" Target="../media/image18.jpg"/><Relationship Id="rId39" Type="http://schemas.openxmlformats.org/officeDocument/2006/relationships/image" Target="../media/image31.png"/><Relationship Id="rId16" Type="http://schemas.openxmlformats.org/officeDocument/2006/relationships/image" Target="../media/image5.jpg"/><Relationship Id="rId38" Type="http://schemas.openxmlformats.org/officeDocument/2006/relationships/image" Target="../media/image33.png"/><Relationship Id="rId19" Type="http://schemas.openxmlformats.org/officeDocument/2006/relationships/image" Target="../media/image15.jpg"/><Relationship Id="rId18" Type="http://schemas.openxmlformats.org/officeDocument/2006/relationships/image" Target="../media/image8.jpg"/></Relationships>
</file>

<file path=ppt/slides/_rels/slide12.xml.rels><?xml version="1.0" encoding="UTF-8" standalone="yes"?><Relationships xmlns="http://schemas.openxmlformats.org/package/2006/relationships"><Relationship Id="rId40" Type="http://schemas.openxmlformats.org/officeDocument/2006/relationships/image" Target="../media/image35.png"/><Relationship Id="rId20" Type="http://schemas.openxmlformats.org/officeDocument/2006/relationships/image" Target="../media/image11.jpg"/><Relationship Id="rId22" Type="http://schemas.openxmlformats.org/officeDocument/2006/relationships/image" Target="../media/image9.jpg"/><Relationship Id="rId21" Type="http://schemas.openxmlformats.org/officeDocument/2006/relationships/image" Target="../media/image4.jpg"/><Relationship Id="rId24" Type="http://schemas.openxmlformats.org/officeDocument/2006/relationships/image" Target="../media/image14.jpg"/><Relationship Id="rId23" Type="http://schemas.openxmlformats.org/officeDocument/2006/relationships/image" Target="../media/image19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8.jpg"/><Relationship Id="rId4" Type="http://schemas.openxmlformats.org/officeDocument/2006/relationships/image" Target="../media/image17.jpg"/><Relationship Id="rId9" Type="http://schemas.openxmlformats.org/officeDocument/2006/relationships/image" Target="../media/image16.jpg"/><Relationship Id="rId26" Type="http://schemas.openxmlformats.org/officeDocument/2006/relationships/image" Target="../media/image22.jpg"/><Relationship Id="rId25" Type="http://schemas.openxmlformats.org/officeDocument/2006/relationships/image" Target="../media/image34.jpg"/><Relationship Id="rId28" Type="http://schemas.openxmlformats.org/officeDocument/2006/relationships/image" Target="../media/image20.jpg"/><Relationship Id="rId27" Type="http://schemas.openxmlformats.org/officeDocument/2006/relationships/image" Target="../media/image23.jpg"/><Relationship Id="rId5" Type="http://schemas.openxmlformats.org/officeDocument/2006/relationships/image" Target="../media/image2.jpg"/><Relationship Id="rId6" Type="http://schemas.openxmlformats.org/officeDocument/2006/relationships/image" Target="../media/image3.jpg"/><Relationship Id="rId29" Type="http://schemas.openxmlformats.org/officeDocument/2006/relationships/image" Target="../media/image21.jpg"/><Relationship Id="rId7" Type="http://schemas.openxmlformats.org/officeDocument/2006/relationships/image" Target="../media/image7.jpg"/><Relationship Id="rId8" Type="http://schemas.openxmlformats.org/officeDocument/2006/relationships/image" Target="../media/image13.jpg"/><Relationship Id="rId31" Type="http://schemas.openxmlformats.org/officeDocument/2006/relationships/image" Target="../media/image37.jpg"/><Relationship Id="rId30" Type="http://schemas.openxmlformats.org/officeDocument/2006/relationships/image" Target="../media/image27.jpg"/><Relationship Id="rId11" Type="http://schemas.openxmlformats.org/officeDocument/2006/relationships/image" Target="../media/image48.jpg"/><Relationship Id="rId33" Type="http://schemas.openxmlformats.org/officeDocument/2006/relationships/image" Target="../media/image29.png"/><Relationship Id="rId10" Type="http://schemas.openxmlformats.org/officeDocument/2006/relationships/image" Target="../media/image6.jpg"/><Relationship Id="rId32" Type="http://schemas.openxmlformats.org/officeDocument/2006/relationships/image" Target="../media/image26.jpg"/><Relationship Id="rId13" Type="http://schemas.openxmlformats.org/officeDocument/2006/relationships/image" Target="../media/image24.jpg"/><Relationship Id="rId35" Type="http://schemas.openxmlformats.org/officeDocument/2006/relationships/image" Target="../media/image28.png"/><Relationship Id="rId12" Type="http://schemas.openxmlformats.org/officeDocument/2006/relationships/image" Target="../media/image12.jpg"/><Relationship Id="rId34" Type="http://schemas.openxmlformats.org/officeDocument/2006/relationships/image" Target="../media/image30.png"/><Relationship Id="rId15" Type="http://schemas.openxmlformats.org/officeDocument/2006/relationships/image" Target="../media/image10.jpg"/><Relationship Id="rId37" Type="http://schemas.openxmlformats.org/officeDocument/2006/relationships/image" Target="../media/image32.png"/><Relationship Id="rId14" Type="http://schemas.openxmlformats.org/officeDocument/2006/relationships/image" Target="../media/image49.jpg"/><Relationship Id="rId36" Type="http://schemas.openxmlformats.org/officeDocument/2006/relationships/image" Target="../media/image25.png"/><Relationship Id="rId17" Type="http://schemas.openxmlformats.org/officeDocument/2006/relationships/image" Target="../media/image18.jpg"/><Relationship Id="rId39" Type="http://schemas.openxmlformats.org/officeDocument/2006/relationships/image" Target="../media/image31.png"/><Relationship Id="rId16" Type="http://schemas.openxmlformats.org/officeDocument/2006/relationships/image" Target="../media/image5.jpg"/><Relationship Id="rId38" Type="http://schemas.openxmlformats.org/officeDocument/2006/relationships/image" Target="../media/image33.png"/><Relationship Id="rId19" Type="http://schemas.openxmlformats.org/officeDocument/2006/relationships/image" Target="../media/image15.jpg"/><Relationship Id="rId18" Type="http://schemas.openxmlformats.org/officeDocument/2006/relationships/image" Target="../media/image8.jpg"/></Relationships>
</file>

<file path=ppt/slides/_rels/slide13.xml.rels><?xml version="1.0" encoding="UTF-8" standalone="yes"?><Relationships xmlns="http://schemas.openxmlformats.org/package/2006/relationships"><Relationship Id="rId40" Type="http://schemas.openxmlformats.org/officeDocument/2006/relationships/image" Target="../media/image35.png"/><Relationship Id="rId20" Type="http://schemas.openxmlformats.org/officeDocument/2006/relationships/image" Target="../media/image11.jpg"/><Relationship Id="rId22" Type="http://schemas.openxmlformats.org/officeDocument/2006/relationships/image" Target="../media/image9.jpg"/><Relationship Id="rId21" Type="http://schemas.openxmlformats.org/officeDocument/2006/relationships/image" Target="../media/image4.jpg"/><Relationship Id="rId24" Type="http://schemas.openxmlformats.org/officeDocument/2006/relationships/image" Target="../media/image14.jpg"/><Relationship Id="rId23" Type="http://schemas.openxmlformats.org/officeDocument/2006/relationships/image" Target="../media/image19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2.jpg"/><Relationship Id="rId4" Type="http://schemas.openxmlformats.org/officeDocument/2006/relationships/image" Target="../media/image17.jpg"/><Relationship Id="rId9" Type="http://schemas.openxmlformats.org/officeDocument/2006/relationships/image" Target="../media/image16.jpg"/><Relationship Id="rId26" Type="http://schemas.openxmlformats.org/officeDocument/2006/relationships/image" Target="../media/image22.jpg"/><Relationship Id="rId25" Type="http://schemas.openxmlformats.org/officeDocument/2006/relationships/image" Target="../media/image34.jpg"/><Relationship Id="rId28" Type="http://schemas.openxmlformats.org/officeDocument/2006/relationships/image" Target="../media/image20.jpg"/><Relationship Id="rId27" Type="http://schemas.openxmlformats.org/officeDocument/2006/relationships/image" Target="../media/image23.jpg"/><Relationship Id="rId5" Type="http://schemas.openxmlformats.org/officeDocument/2006/relationships/image" Target="../media/image2.jpg"/><Relationship Id="rId6" Type="http://schemas.openxmlformats.org/officeDocument/2006/relationships/image" Target="../media/image3.jpg"/><Relationship Id="rId29" Type="http://schemas.openxmlformats.org/officeDocument/2006/relationships/image" Target="../media/image21.jpg"/><Relationship Id="rId7" Type="http://schemas.openxmlformats.org/officeDocument/2006/relationships/image" Target="../media/image7.jpg"/><Relationship Id="rId8" Type="http://schemas.openxmlformats.org/officeDocument/2006/relationships/image" Target="../media/image13.jpg"/><Relationship Id="rId31" Type="http://schemas.openxmlformats.org/officeDocument/2006/relationships/image" Target="../media/image37.jpg"/><Relationship Id="rId30" Type="http://schemas.openxmlformats.org/officeDocument/2006/relationships/image" Target="../media/image27.jpg"/><Relationship Id="rId11" Type="http://schemas.openxmlformats.org/officeDocument/2006/relationships/image" Target="../media/image48.jpg"/><Relationship Id="rId33" Type="http://schemas.openxmlformats.org/officeDocument/2006/relationships/image" Target="../media/image29.png"/><Relationship Id="rId10" Type="http://schemas.openxmlformats.org/officeDocument/2006/relationships/image" Target="../media/image6.jpg"/><Relationship Id="rId32" Type="http://schemas.openxmlformats.org/officeDocument/2006/relationships/image" Target="../media/image26.jpg"/><Relationship Id="rId13" Type="http://schemas.openxmlformats.org/officeDocument/2006/relationships/image" Target="../media/image24.jpg"/><Relationship Id="rId35" Type="http://schemas.openxmlformats.org/officeDocument/2006/relationships/image" Target="../media/image28.png"/><Relationship Id="rId12" Type="http://schemas.openxmlformats.org/officeDocument/2006/relationships/image" Target="../media/image12.jpg"/><Relationship Id="rId34" Type="http://schemas.openxmlformats.org/officeDocument/2006/relationships/image" Target="../media/image30.png"/><Relationship Id="rId15" Type="http://schemas.openxmlformats.org/officeDocument/2006/relationships/image" Target="../media/image10.jpg"/><Relationship Id="rId37" Type="http://schemas.openxmlformats.org/officeDocument/2006/relationships/image" Target="../media/image32.png"/><Relationship Id="rId14" Type="http://schemas.openxmlformats.org/officeDocument/2006/relationships/image" Target="../media/image49.jpg"/><Relationship Id="rId36" Type="http://schemas.openxmlformats.org/officeDocument/2006/relationships/image" Target="../media/image25.png"/><Relationship Id="rId17" Type="http://schemas.openxmlformats.org/officeDocument/2006/relationships/image" Target="../media/image18.jpg"/><Relationship Id="rId39" Type="http://schemas.openxmlformats.org/officeDocument/2006/relationships/image" Target="../media/image31.png"/><Relationship Id="rId16" Type="http://schemas.openxmlformats.org/officeDocument/2006/relationships/image" Target="../media/image5.jpg"/><Relationship Id="rId38" Type="http://schemas.openxmlformats.org/officeDocument/2006/relationships/image" Target="../media/image33.png"/><Relationship Id="rId19" Type="http://schemas.openxmlformats.org/officeDocument/2006/relationships/image" Target="../media/image15.jpg"/><Relationship Id="rId18" Type="http://schemas.openxmlformats.org/officeDocument/2006/relationships/image" Target="../media/image8.jpg"/></Relationships>
</file>

<file path=ppt/slides/_rels/slide14.xml.rels><?xml version="1.0" encoding="UTF-8" standalone="yes"?><Relationships xmlns="http://schemas.openxmlformats.org/package/2006/relationships"><Relationship Id="rId40" Type="http://schemas.openxmlformats.org/officeDocument/2006/relationships/image" Target="../media/image35.png"/><Relationship Id="rId20" Type="http://schemas.openxmlformats.org/officeDocument/2006/relationships/image" Target="../media/image11.jpg"/><Relationship Id="rId22" Type="http://schemas.openxmlformats.org/officeDocument/2006/relationships/image" Target="../media/image9.jpg"/><Relationship Id="rId21" Type="http://schemas.openxmlformats.org/officeDocument/2006/relationships/image" Target="../media/image4.jpg"/><Relationship Id="rId24" Type="http://schemas.openxmlformats.org/officeDocument/2006/relationships/image" Target="../media/image14.jpg"/><Relationship Id="rId23" Type="http://schemas.openxmlformats.org/officeDocument/2006/relationships/image" Target="../media/image19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6.jpg"/><Relationship Id="rId4" Type="http://schemas.openxmlformats.org/officeDocument/2006/relationships/image" Target="../media/image17.jpg"/><Relationship Id="rId9" Type="http://schemas.openxmlformats.org/officeDocument/2006/relationships/image" Target="../media/image16.jpg"/><Relationship Id="rId26" Type="http://schemas.openxmlformats.org/officeDocument/2006/relationships/image" Target="../media/image22.jpg"/><Relationship Id="rId25" Type="http://schemas.openxmlformats.org/officeDocument/2006/relationships/image" Target="../media/image34.jpg"/><Relationship Id="rId28" Type="http://schemas.openxmlformats.org/officeDocument/2006/relationships/image" Target="../media/image20.jpg"/><Relationship Id="rId27" Type="http://schemas.openxmlformats.org/officeDocument/2006/relationships/image" Target="../media/image23.jpg"/><Relationship Id="rId5" Type="http://schemas.openxmlformats.org/officeDocument/2006/relationships/image" Target="../media/image2.jpg"/><Relationship Id="rId6" Type="http://schemas.openxmlformats.org/officeDocument/2006/relationships/image" Target="../media/image3.jpg"/><Relationship Id="rId29" Type="http://schemas.openxmlformats.org/officeDocument/2006/relationships/image" Target="../media/image21.jpg"/><Relationship Id="rId7" Type="http://schemas.openxmlformats.org/officeDocument/2006/relationships/image" Target="../media/image7.jpg"/><Relationship Id="rId8" Type="http://schemas.openxmlformats.org/officeDocument/2006/relationships/image" Target="../media/image13.jpg"/><Relationship Id="rId31" Type="http://schemas.openxmlformats.org/officeDocument/2006/relationships/image" Target="../media/image37.jpg"/><Relationship Id="rId30" Type="http://schemas.openxmlformats.org/officeDocument/2006/relationships/image" Target="../media/image27.jpg"/><Relationship Id="rId11" Type="http://schemas.openxmlformats.org/officeDocument/2006/relationships/image" Target="../media/image48.jpg"/><Relationship Id="rId33" Type="http://schemas.openxmlformats.org/officeDocument/2006/relationships/image" Target="../media/image29.png"/><Relationship Id="rId10" Type="http://schemas.openxmlformats.org/officeDocument/2006/relationships/image" Target="../media/image6.jpg"/><Relationship Id="rId32" Type="http://schemas.openxmlformats.org/officeDocument/2006/relationships/image" Target="../media/image26.jpg"/><Relationship Id="rId13" Type="http://schemas.openxmlformats.org/officeDocument/2006/relationships/image" Target="../media/image24.jpg"/><Relationship Id="rId35" Type="http://schemas.openxmlformats.org/officeDocument/2006/relationships/image" Target="../media/image28.png"/><Relationship Id="rId12" Type="http://schemas.openxmlformats.org/officeDocument/2006/relationships/image" Target="../media/image12.jpg"/><Relationship Id="rId34" Type="http://schemas.openxmlformats.org/officeDocument/2006/relationships/image" Target="../media/image30.png"/><Relationship Id="rId15" Type="http://schemas.openxmlformats.org/officeDocument/2006/relationships/image" Target="../media/image10.jpg"/><Relationship Id="rId37" Type="http://schemas.openxmlformats.org/officeDocument/2006/relationships/image" Target="../media/image32.png"/><Relationship Id="rId14" Type="http://schemas.openxmlformats.org/officeDocument/2006/relationships/image" Target="../media/image49.jpg"/><Relationship Id="rId36" Type="http://schemas.openxmlformats.org/officeDocument/2006/relationships/image" Target="../media/image25.png"/><Relationship Id="rId17" Type="http://schemas.openxmlformats.org/officeDocument/2006/relationships/image" Target="../media/image18.jpg"/><Relationship Id="rId39" Type="http://schemas.openxmlformats.org/officeDocument/2006/relationships/image" Target="../media/image31.png"/><Relationship Id="rId16" Type="http://schemas.openxmlformats.org/officeDocument/2006/relationships/image" Target="../media/image5.jpg"/><Relationship Id="rId38" Type="http://schemas.openxmlformats.org/officeDocument/2006/relationships/image" Target="../media/image33.png"/><Relationship Id="rId19" Type="http://schemas.openxmlformats.org/officeDocument/2006/relationships/image" Target="../media/image15.jpg"/><Relationship Id="rId18" Type="http://schemas.openxmlformats.org/officeDocument/2006/relationships/image" Target="../media/image8.jpg"/></Relationships>
</file>

<file path=ppt/slides/_rels/slide15.xml.rels><?xml version="1.0" encoding="UTF-8" standalone="yes"?><Relationships xmlns="http://schemas.openxmlformats.org/package/2006/relationships"><Relationship Id="rId40" Type="http://schemas.openxmlformats.org/officeDocument/2006/relationships/image" Target="../media/image35.png"/><Relationship Id="rId20" Type="http://schemas.openxmlformats.org/officeDocument/2006/relationships/image" Target="../media/image11.jpg"/><Relationship Id="rId22" Type="http://schemas.openxmlformats.org/officeDocument/2006/relationships/image" Target="../media/image9.jpg"/><Relationship Id="rId21" Type="http://schemas.openxmlformats.org/officeDocument/2006/relationships/image" Target="../media/image4.jpg"/><Relationship Id="rId24" Type="http://schemas.openxmlformats.org/officeDocument/2006/relationships/image" Target="../media/image14.jpg"/><Relationship Id="rId23" Type="http://schemas.openxmlformats.org/officeDocument/2006/relationships/image" Target="../media/image19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7.jpg"/><Relationship Id="rId4" Type="http://schemas.openxmlformats.org/officeDocument/2006/relationships/image" Target="../media/image17.jpg"/><Relationship Id="rId9" Type="http://schemas.openxmlformats.org/officeDocument/2006/relationships/image" Target="../media/image16.jpg"/><Relationship Id="rId26" Type="http://schemas.openxmlformats.org/officeDocument/2006/relationships/image" Target="../media/image22.jpg"/><Relationship Id="rId25" Type="http://schemas.openxmlformats.org/officeDocument/2006/relationships/image" Target="../media/image34.jpg"/><Relationship Id="rId28" Type="http://schemas.openxmlformats.org/officeDocument/2006/relationships/image" Target="../media/image20.jpg"/><Relationship Id="rId27" Type="http://schemas.openxmlformats.org/officeDocument/2006/relationships/image" Target="../media/image23.jpg"/><Relationship Id="rId5" Type="http://schemas.openxmlformats.org/officeDocument/2006/relationships/image" Target="../media/image2.jpg"/><Relationship Id="rId6" Type="http://schemas.openxmlformats.org/officeDocument/2006/relationships/image" Target="../media/image3.jpg"/><Relationship Id="rId29" Type="http://schemas.openxmlformats.org/officeDocument/2006/relationships/image" Target="../media/image21.jpg"/><Relationship Id="rId7" Type="http://schemas.openxmlformats.org/officeDocument/2006/relationships/image" Target="../media/image7.jpg"/><Relationship Id="rId8" Type="http://schemas.openxmlformats.org/officeDocument/2006/relationships/image" Target="../media/image13.jpg"/><Relationship Id="rId31" Type="http://schemas.openxmlformats.org/officeDocument/2006/relationships/image" Target="../media/image37.jpg"/><Relationship Id="rId30" Type="http://schemas.openxmlformats.org/officeDocument/2006/relationships/image" Target="../media/image27.jpg"/><Relationship Id="rId11" Type="http://schemas.openxmlformats.org/officeDocument/2006/relationships/image" Target="../media/image48.jpg"/><Relationship Id="rId33" Type="http://schemas.openxmlformats.org/officeDocument/2006/relationships/image" Target="../media/image29.png"/><Relationship Id="rId10" Type="http://schemas.openxmlformats.org/officeDocument/2006/relationships/image" Target="../media/image6.jpg"/><Relationship Id="rId32" Type="http://schemas.openxmlformats.org/officeDocument/2006/relationships/image" Target="../media/image26.jpg"/><Relationship Id="rId13" Type="http://schemas.openxmlformats.org/officeDocument/2006/relationships/image" Target="../media/image24.jpg"/><Relationship Id="rId35" Type="http://schemas.openxmlformats.org/officeDocument/2006/relationships/image" Target="../media/image28.png"/><Relationship Id="rId12" Type="http://schemas.openxmlformats.org/officeDocument/2006/relationships/image" Target="../media/image12.jpg"/><Relationship Id="rId34" Type="http://schemas.openxmlformats.org/officeDocument/2006/relationships/image" Target="../media/image30.png"/><Relationship Id="rId15" Type="http://schemas.openxmlformats.org/officeDocument/2006/relationships/image" Target="../media/image10.jpg"/><Relationship Id="rId37" Type="http://schemas.openxmlformats.org/officeDocument/2006/relationships/image" Target="../media/image32.png"/><Relationship Id="rId14" Type="http://schemas.openxmlformats.org/officeDocument/2006/relationships/image" Target="../media/image49.jpg"/><Relationship Id="rId36" Type="http://schemas.openxmlformats.org/officeDocument/2006/relationships/image" Target="../media/image25.png"/><Relationship Id="rId17" Type="http://schemas.openxmlformats.org/officeDocument/2006/relationships/image" Target="../media/image18.jpg"/><Relationship Id="rId39" Type="http://schemas.openxmlformats.org/officeDocument/2006/relationships/image" Target="../media/image31.png"/><Relationship Id="rId16" Type="http://schemas.openxmlformats.org/officeDocument/2006/relationships/image" Target="../media/image5.jpg"/><Relationship Id="rId38" Type="http://schemas.openxmlformats.org/officeDocument/2006/relationships/image" Target="../media/image33.png"/><Relationship Id="rId19" Type="http://schemas.openxmlformats.org/officeDocument/2006/relationships/image" Target="../media/image15.jpg"/><Relationship Id="rId18" Type="http://schemas.openxmlformats.org/officeDocument/2006/relationships/image" Target="../media/image8.jpg"/></Relationships>
</file>

<file path=ppt/slides/_rels/slide2.xml.rels><?xml version="1.0" encoding="UTF-8" standalone="yes"?><Relationships xmlns="http://schemas.openxmlformats.org/package/2006/relationships"><Relationship Id="rId40" Type="http://schemas.openxmlformats.org/officeDocument/2006/relationships/image" Target="../media/image38.png"/><Relationship Id="rId20" Type="http://schemas.openxmlformats.org/officeDocument/2006/relationships/image" Target="../media/image9.jpg"/><Relationship Id="rId42" Type="http://schemas.openxmlformats.org/officeDocument/2006/relationships/image" Target="../media/image47.png"/><Relationship Id="rId41" Type="http://schemas.openxmlformats.org/officeDocument/2006/relationships/image" Target="../media/image42.png"/><Relationship Id="rId22" Type="http://schemas.openxmlformats.org/officeDocument/2006/relationships/image" Target="../media/image14.jpg"/><Relationship Id="rId44" Type="http://schemas.openxmlformats.org/officeDocument/2006/relationships/image" Target="../media/image41.png"/><Relationship Id="rId21" Type="http://schemas.openxmlformats.org/officeDocument/2006/relationships/image" Target="../media/image19.jpg"/><Relationship Id="rId43" Type="http://schemas.openxmlformats.org/officeDocument/2006/relationships/image" Target="../media/image51.png"/><Relationship Id="rId24" Type="http://schemas.openxmlformats.org/officeDocument/2006/relationships/image" Target="../media/image22.jpg"/><Relationship Id="rId46" Type="http://schemas.openxmlformats.org/officeDocument/2006/relationships/image" Target="../media/image43.png"/><Relationship Id="rId23" Type="http://schemas.openxmlformats.org/officeDocument/2006/relationships/image" Target="../media/image34.jpg"/><Relationship Id="rId45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17.jpg"/><Relationship Id="rId9" Type="http://schemas.openxmlformats.org/officeDocument/2006/relationships/image" Target="../media/image16.jpg"/><Relationship Id="rId26" Type="http://schemas.openxmlformats.org/officeDocument/2006/relationships/image" Target="../media/image20.jpg"/><Relationship Id="rId48" Type="http://schemas.openxmlformats.org/officeDocument/2006/relationships/image" Target="../media/image40.jpg"/><Relationship Id="rId25" Type="http://schemas.openxmlformats.org/officeDocument/2006/relationships/image" Target="../media/image23.jpg"/><Relationship Id="rId47" Type="http://schemas.openxmlformats.org/officeDocument/2006/relationships/image" Target="../media/image39.gif"/><Relationship Id="rId28" Type="http://schemas.openxmlformats.org/officeDocument/2006/relationships/image" Target="../media/image27.jpg"/><Relationship Id="rId27" Type="http://schemas.openxmlformats.org/officeDocument/2006/relationships/image" Target="../media/image21.jpg"/><Relationship Id="rId5" Type="http://schemas.openxmlformats.org/officeDocument/2006/relationships/image" Target="../media/image2.jpg"/><Relationship Id="rId6" Type="http://schemas.openxmlformats.org/officeDocument/2006/relationships/image" Target="../media/image3.jpg"/><Relationship Id="rId29" Type="http://schemas.openxmlformats.org/officeDocument/2006/relationships/image" Target="../media/image37.jpg"/><Relationship Id="rId7" Type="http://schemas.openxmlformats.org/officeDocument/2006/relationships/image" Target="../media/image7.jpg"/><Relationship Id="rId8" Type="http://schemas.openxmlformats.org/officeDocument/2006/relationships/image" Target="../media/image13.jpg"/><Relationship Id="rId31" Type="http://schemas.openxmlformats.org/officeDocument/2006/relationships/image" Target="../media/image29.png"/><Relationship Id="rId30" Type="http://schemas.openxmlformats.org/officeDocument/2006/relationships/image" Target="../media/image26.jpg"/><Relationship Id="rId11" Type="http://schemas.openxmlformats.org/officeDocument/2006/relationships/image" Target="../media/image12.jpg"/><Relationship Id="rId33" Type="http://schemas.openxmlformats.org/officeDocument/2006/relationships/image" Target="../media/image28.png"/><Relationship Id="rId10" Type="http://schemas.openxmlformats.org/officeDocument/2006/relationships/image" Target="../media/image6.jpg"/><Relationship Id="rId32" Type="http://schemas.openxmlformats.org/officeDocument/2006/relationships/image" Target="../media/image30.png"/><Relationship Id="rId13" Type="http://schemas.openxmlformats.org/officeDocument/2006/relationships/image" Target="../media/image10.jpg"/><Relationship Id="rId35" Type="http://schemas.openxmlformats.org/officeDocument/2006/relationships/image" Target="../media/image32.png"/><Relationship Id="rId12" Type="http://schemas.openxmlformats.org/officeDocument/2006/relationships/image" Target="../media/image24.jpg"/><Relationship Id="rId34" Type="http://schemas.openxmlformats.org/officeDocument/2006/relationships/image" Target="../media/image25.png"/><Relationship Id="rId15" Type="http://schemas.openxmlformats.org/officeDocument/2006/relationships/image" Target="../media/image18.jpg"/><Relationship Id="rId37" Type="http://schemas.openxmlformats.org/officeDocument/2006/relationships/image" Target="../media/image31.png"/><Relationship Id="rId14" Type="http://schemas.openxmlformats.org/officeDocument/2006/relationships/image" Target="../media/image5.jpg"/><Relationship Id="rId36" Type="http://schemas.openxmlformats.org/officeDocument/2006/relationships/image" Target="../media/image33.png"/><Relationship Id="rId17" Type="http://schemas.openxmlformats.org/officeDocument/2006/relationships/image" Target="../media/image15.jpg"/><Relationship Id="rId39" Type="http://schemas.openxmlformats.org/officeDocument/2006/relationships/image" Target="../media/image36.png"/><Relationship Id="rId16" Type="http://schemas.openxmlformats.org/officeDocument/2006/relationships/image" Target="../media/image8.jpg"/><Relationship Id="rId38" Type="http://schemas.openxmlformats.org/officeDocument/2006/relationships/image" Target="../media/image35.png"/><Relationship Id="rId19" Type="http://schemas.openxmlformats.org/officeDocument/2006/relationships/image" Target="../media/image4.jpg"/><Relationship Id="rId18" Type="http://schemas.openxmlformats.org/officeDocument/2006/relationships/image" Target="../media/image11.jpg"/></Relationships>
</file>

<file path=ppt/slides/_rels/slide3.xml.rels><?xml version="1.0" encoding="UTF-8" standalone="yes"?><Relationships xmlns="http://schemas.openxmlformats.org/package/2006/relationships"><Relationship Id="rId40" Type="http://schemas.openxmlformats.org/officeDocument/2006/relationships/image" Target="../media/image35.png"/><Relationship Id="rId20" Type="http://schemas.openxmlformats.org/officeDocument/2006/relationships/image" Target="../media/image11.jpg"/><Relationship Id="rId22" Type="http://schemas.openxmlformats.org/officeDocument/2006/relationships/image" Target="../media/image9.jpg"/><Relationship Id="rId21" Type="http://schemas.openxmlformats.org/officeDocument/2006/relationships/image" Target="../media/image4.jpg"/><Relationship Id="rId24" Type="http://schemas.openxmlformats.org/officeDocument/2006/relationships/image" Target="../media/image14.jpg"/><Relationship Id="rId23" Type="http://schemas.openxmlformats.org/officeDocument/2006/relationships/image" Target="../media/image19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4.jpg"/><Relationship Id="rId4" Type="http://schemas.openxmlformats.org/officeDocument/2006/relationships/image" Target="../media/image17.jpg"/><Relationship Id="rId9" Type="http://schemas.openxmlformats.org/officeDocument/2006/relationships/image" Target="../media/image16.jpg"/><Relationship Id="rId26" Type="http://schemas.openxmlformats.org/officeDocument/2006/relationships/image" Target="../media/image22.jpg"/><Relationship Id="rId25" Type="http://schemas.openxmlformats.org/officeDocument/2006/relationships/image" Target="../media/image34.jpg"/><Relationship Id="rId28" Type="http://schemas.openxmlformats.org/officeDocument/2006/relationships/image" Target="../media/image20.jpg"/><Relationship Id="rId27" Type="http://schemas.openxmlformats.org/officeDocument/2006/relationships/image" Target="../media/image23.jpg"/><Relationship Id="rId5" Type="http://schemas.openxmlformats.org/officeDocument/2006/relationships/image" Target="../media/image2.jpg"/><Relationship Id="rId6" Type="http://schemas.openxmlformats.org/officeDocument/2006/relationships/image" Target="../media/image3.jpg"/><Relationship Id="rId29" Type="http://schemas.openxmlformats.org/officeDocument/2006/relationships/image" Target="../media/image21.jpg"/><Relationship Id="rId7" Type="http://schemas.openxmlformats.org/officeDocument/2006/relationships/image" Target="../media/image7.jpg"/><Relationship Id="rId8" Type="http://schemas.openxmlformats.org/officeDocument/2006/relationships/image" Target="../media/image13.jpg"/><Relationship Id="rId31" Type="http://schemas.openxmlformats.org/officeDocument/2006/relationships/image" Target="../media/image37.jpg"/><Relationship Id="rId30" Type="http://schemas.openxmlformats.org/officeDocument/2006/relationships/image" Target="../media/image27.jpg"/><Relationship Id="rId11" Type="http://schemas.openxmlformats.org/officeDocument/2006/relationships/image" Target="../media/image48.jpg"/><Relationship Id="rId33" Type="http://schemas.openxmlformats.org/officeDocument/2006/relationships/image" Target="../media/image29.png"/><Relationship Id="rId10" Type="http://schemas.openxmlformats.org/officeDocument/2006/relationships/image" Target="../media/image6.jpg"/><Relationship Id="rId32" Type="http://schemas.openxmlformats.org/officeDocument/2006/relationships/image" Target="../media/image26.jpg"/><Relationship Id="rId13" Type="http://schemas.openxmlformats.org/officeDocument/2006/relationships/image" Target="../media/image24.jpg"/><Relationship Id="rId35" Type="http://schemas.openxmlformats.org/officeDocument/2006/relationships/image" Target="../media/image28.png"/><Relationship Id="rId12" Type="http://schemas.openxmlformats.org/officeDocument/2006/relationships/image" Target="../media/image12.jpg"/><Relationship Id="rId34" Type="http://schemas.openxmlformats.org/officeDocument/2006/relationships/image" Target="../media/image30.png"/><Relationship Id="rId15" Type="http://schemas.openxmlformats.org/officeDocument/2006/relationships/image" Target="../media/image10.jpg"/><Relationship Id="rId37" Type="http://schemas.openxmlformats.org/officeDocument/2006/relationships/image" Target="../media/image32.png"/><Relationship Id="rId14" Type="http://schemas.openxmlformats.org/officeDocument/2006/relationships/image" Target="../media/image49.jpg"/><Relationship Id="rId36" Type="http://schemas.openxmlformats.org/officeDocument/2006/relationships/image" Target="../media/image25.png"/><Relationship Id="rId17" Type="http://schemas.openxmlformats.org/officeDocument/2006/relationships/image" Target="../media/image18.jpg"/><Relationship Id="rId39" Type="http://schemas.openxmlformats.org/officeDocument/2006/relationships/image" Target="../media/image31.png"/><Relationship Id="rId16" Type="http://schemas.openxmlformats.org/officeDocument/2006/relationships/image" Target="../media/image5.jpg"/><Relationship Id="rId38" Type="http://schemas.openxmlformats.org/officeDocument/2006/relationships/image" Target="../media/image33.png"/><Relationship Id="rId19" Type="http://schemas.openxmlformats.org/officeDocument/2006/relationships/image" Target="../media/image15.jpg"/><Relationship Id="rId18" Type="http://schemas.openxmlformats.org/officeDocument/2006/relationships/image" Target="../media/image8.jpg"/></Relationships>
</file>

<file path=ppt/slides/_rels/slide4.xml.rels><?xml version="1.0" encoding="UTF-8" standalone="yes"?><Relationships xmlns="http://schemas.openxmlformats.org/package/2006/relationships"><Relationship Id="rId40" Type="http://schemas.openxmlformats.org/officeDocument/2006/relationships/image" Target="../media/image35.png"/><Relationship Id="rId20" Type="http://schemas.openxmlformats.org/officeDocument/2006/relationships/image" Target="../media/image11.jpg"/><Relationship Id="rId22" Type="http://schemas.openxmlformats.org/officeDocument/2006/relationships/image" Target="../media/image9.jpg"/><Relationship Id="rId21" Type="http://schemas.openxmlformats.org/officeDocument/2006/relationships/image" Target="../media/image4.jpg"/><Relationship Id="rId24" Type="http://schemas.openxmlformats.org/officeDocument/2006/relationships/image" Target="../media/image14.jpg"/><Relationship Id="rId23" Type="http://schemas.openxmlformats.org/officeDocument/2006/relationships/image" Target="../media/image19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0.jpg"/><Relationship Id="rId4" Type="http://schemas.openxmlformats.org/officeDocument/2006/relationships/image" Target="../media/image17.jpg"/><Relationship Id="rId9" Type="http://schemas.openxmlformats.org/officeDocument/2006/relationships/image" Target="../media/image16.jpg"/><Relationship Id="rId26" Type="http://schemas.openxmlformats.org/officeDocument/2006/relationships/image" Target="../media/image22.jpg"/><Relationship Id="rId25" Type="http://schemas.openxmlformats.org/officeDocument/2006/relationships/image" Target="../media/image34.jpg"/><Relationship Id="rId28" Type="http://schemas.openxmlformats.org/officeDocument/2006/relationships/image" Target="../media/image20.jpg"/><Relationship Id="rId27" Type="http://schemas.openxmlformats.org/officeDocument/2006/relationships/image" Target="../media/image23.jpg"/><Relationship Id="rId5" Type="http://schemas.openxmlformats.org/officeDocument/2006/relationships/image" Target="../media/image2.jpg"/><Relationship Id="rId6" Type="http://schemas.openxmlformats.org/officeDocument/2006/relationships/image" Target="../media/image3.jpg"/><Relationship Id="rId29" Type="http://schemas.openxmlformats.org/officeDocument/2006/relationships/image" Target="../media/image21.jpg"/><Relationship Id="rId7" Type="http://schemas.openxmlformats.org/officeDocument/2006/relationships/image" Target="../media/image7.jpg"/><Relationship Id="rId8" Type="http://schemas.openxmlformats.org/officeDocument/2006/relationships/image" Target="../media/image13.jpg"/><Relationship Id="rId31" Type="http://schemas.openxmlformats.org/officeDocument/2006/relationships/image" Target="../media/image37.jpg"/><Relationship Id="rId30" Type="http://schemas.openxmlformats.org/officeDocument/2006/relationships/image" Target="../media/image27.jpg"/><Relationship Id="rId11" Type="http://schemas.openxmlformats.org/officeDocument/2006/relationships/image" Target="../media/image48.jpg"/><Relationship Id="rId33" Type="http://schemas.openxmlformats.org/officeDocument/2006/relationships/image" Target="../media/image29.png"/><Relationship Id="rId10" Type="http://schemas.openxmlformats.org/officeDocument/2006/relationships/image" Target="../media/image6.jpg"/><Relationship Id="rId32" Type="http://schemas.openxmlformats.org/officeDocument/2006/relationships/image" Target="../media/image26.jpg"/><Relationship Id="rId13" Type="http://schemas.openxmlformats.org/officeDocument/2006/relationships/image" Target="../media/image24.jpg"/><Relationship Id="rId35" Type="http://schemas.openxmlformats.org/officeDocument/2006/relationships/image" Target="../media/image28.png"/><Relationship Id="rId12" Type="http://schemas.openxmlformats.org/officeDocument/2006/relationships/image" Target="../media/image12.jpg"/><Relationship Id="rId34" Type="http://schemas.openxmlformats.org/officeDocument/2006/relationships/image" Target="../media/image30.png"/><Relationship Id="rId15" Type="http://schemas.openxmlformats.org/officeDocument/2006/relationships/image" Target="../media/image10.jpg"/><Relationship Id="rId37" Type="http://schemas.openxmlformats.org/officeDocument/2006/relationships/image" Target="../media/image32.png"/><Relationship Id="rId14" Type="http://schemas.openxmlformats.org/officeDocument/2006/relationships/image" Target="../media/image49.jpg"/><Relationship Id="rId36" Type="http://schemas.openxmlformats.org/officeDocument/2006/relationships/image" Target="../media/image25.png"/><Relationship Id="rId17" Type="http://schemas.openxmlformats.org/officeDocument/2006/relationships/image" Target="../media/image18.jpg"/><Relationship Id="rId39" Type="http://schemas.openxmlformats.org/officeDocument/2006/relationships/image" Target="../media/image31.png"/><Relationship Id="rId16" Type="http://schemas.openxmlformats.org/officeDocument/2006/relationships/image" Target="../media/image5.jpg"/><Relationship Id="rId38" Type="http://schemas.openxmlformats.org/officeDocument/2006/relationships/image" Target="../media/image33.png"/><Relationship Id="rId19" Type="http://schemas.openxmlformats.org/officeDocument/2006/relationships/image" Target="../media/image15.jpg"/><Relationship Id="rId18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40" Type="http://schemas.openxmlformats.org/officeDocument/2006/relationships/image" Target="../media/image35.png"/><Relationship Id="rId20" Type="http://schemas.openxmlformats.org/officeDocument/2006/relationships/image" Target="../media/image11.jpg"/><Relationship Id="rId22" Type="http://schemas.openxmlformats.org/officeDocument/2006/relationships/image" Target="../media/image9.jpg"/><Relationship Id="rId21" Type="http://schemas.openxmlformats.org/officeDocument/2006/relationships/image" Target="../media/image4.jpg"/><Relationship Id="rId24" Type="http://schemas.openxmlformats.org/officeDocument/2006/relationships/image" Target="../media/image14.jpg"/><Relationship Id="rId23" Type="http://schemas.openxmlformats.org/officeDocument/2006/relationships/image" Target="../media/image19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2.jpg"/><Relationship Id="rId4" Type="http://schemas.openxmlformats.org/officeDocument/2006/relationships/image" Target="../media/image17.jpg"/><Relationship Id="rId9" Type="http://schemas.openxmlformats.org/officeDocument/2006/relationships/image" Target="../media/image16.jpg"/><Relationship Id="rId26" Type="http://schemas.openxmlformats.org/officeDocument/2006/relationships/image" Target="../media/image22.jpg"/><Relationship Id="rId25" Type="http://schemas.openxmlformats.org/officeDocument/2006/relationships/image" Target="../media/image34.jpg"/><Relationship Id="rId28" Type="http://schemas.openxmlformats.org/officeDocument/2006/relationships/image" Target="../media/image20.jpg"/><Relationship Id="rId27" Type="http://schemas.openxmlformats.org/officeDocument/2006/relationships/image" Target="../media/image23.jpg"/><Relationship Id="rId5" Type="http://schemas.openxmlformats.org/officeDocument/2006/relationships/image" Target="../media/image2.jpg"/><Relationship Id="rId6" Type="http://schemas.openxmlformats.org/officeDocument/2006/relationships/image" Target="../media/image3.jpg"/><Relationship Id="rId29" Type="http://schemas.openxmlformats.org/officeDocument/2006/relationships/image" Target="../media/image21.jpg"/><Relationship Id="rId7" Type="http://schemas.openxmlformats.org/officeDocument/2006/relationships/image" Target="../media/image7.jpg"/><Relationship Id="rId8" Type="http://schemas.openxmlformats.org/officeDocument/2006/relationships/image" Target="../media/image13.jpg"/><Relationship Id="rId31" Type="http://schemas.openxmlformats.org/officeDocument/2006/relationships/image" Target="../media/image37.jpg"/><Relationship Id="rId30" Type="http://schemas.openxmlformats.org/officeDocument/2006/relationships/image" Target="../media/image27.jpg"/><Relationship Id="rId11" Type="http://schemas.openxmlformats.org/officeDocument/2006/relationships/image" Target="../media/image48.jpg"/><Relationship Id="rId33" Type="http://schemas.openxmlformats.org/officeDocument/2006/relationships/image" Target="../media/image29.png"/><Relationship Id="rId10" Type="http://schemas.openxmlformats.org/officeDocument/2006/relationships/image" Target="../media/image6.jpg"/><Relationship Id="rId32" Type="http://schemas.openxmlformats.org/officeDocument/2006/relationships/image" Target="../media/image26.jpg"/><Relationship Id="rId13" Type="http://schemas.openxmlformats.org/officeDocument/2006/relationships/image" Target="../media/image24.jpg"/><Relationship Id="rId35" Type="http://schemas.openxmlformats.org/officeDocument/2006/relationships/image" Target="../media/image28.png"/><Relationship Id="rId12" Type="http://schemas.openxmlformats.org/officeDocument/2006/relationships/image" Target="../media/image12.jpg"/><Relationship Id="rId34" Type="http://schemas.openxmlformats.org/officeDocument/2006/relationships/image" Target="../media/image30.png"/><Relationship Id="rId15" Type="http://schemas.openxmlformats.org/officeDocument/2006/relationships/image" Target="../media/image10.jpg"/><Relationship Id="rId37" Type="http://schemas.openxmlformats.org/officeDocument/2006/relationships/image" Target="../media/image32.png"/><Relationship Id="rId14" Type="http://schemas.openxmlformats.org/officeDocument/2006/relationships/image" Target="../media/image49.jpg"/><Relationship Id="rId36" Type="http://schemas.openxmlformats.org/officeDocument/2006/relationships/image" Target="../media/image25.png"/><Relationship Id="rId17" Type="http://schemas.openxmlformats.org/officeDocument/2006/relationships/image" Target="../media/image18.jpg"/><Relationship Id="rId39" Type="http://schemas.openxmlformats.org/officeDocument/2006/relationships/image" Target="../media/image31.png"/><Relationship Id="rId16" Type="http://schemas.openxmlformats.org/officeDocument/2006/relationships/image" Target="../media/image5.jpg"/><Relationship Id="rId38" Type="http://schemas.openxmlformats.org/officeDocument/2006/relationships/image" Target="../media/image33.png"/><Relationship Id="rId19" Type="http://schemas.openxmlformats.org/officeDocument/2006/relationships/image" Target="../media/image15.jpg"/><Relationship Id="rId18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40" Type="http://schemas.openxmlformats.org/officeDocument/2006/relationships/image" Target="../media/image35.png"/><Relationship Id="rId20" Type="http://schemas.openxmlformats.org/officeDocument/2006/relationships/image" Target="../media/image11.jpg"/><Relationship Id="rId22" Type="http://schemas.openxmlformats.org/officeDocument/2006/relationships/image" Target="../media/image9.jpg"/><Relationship Id="rId21" Type="http://schemas.openxmlformats.org/officeDocument/2006/relationships/image" Target="../media/image4.jpg"/><Relationship Id="rId24" Type="http://schemas.openxmlformats.org/officeDocument/2006/relationships/image" Target="../media/image14.jpg"/><Relationship Id="rId23" Type="http://schemas.openxmlformats.org/officeDocument/2006/relationships/image" Target="../media/image19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5.jpg"/><Relationship Id="rId4" Type="http://schemas.openxmlformats.org/officeDocument/2006/relationships/image" Target="../media/image17.jpg"/><Relationship Id="rId9" Type="http://schemas.openxmlformats.org/officeDocument/2006/relationships/image" Target="../media/image16.jpg"/><Relationship Id="rId26" Type="http://schemas.openxmlformats.org/officeDocument/2006/relationships/image" Target="../media/image22.jpg"/><Relationship Id="rId25" Type="http://schemas.openxmlformats.org/officeDocument/2006/relationships/image" Target="../media/image34.jpg"/><Relationship Id="rId28" Type="http://schemas.openxmlformats.org/officeDocument/2006/relationships/image" Target="../media/image20.jpg"/><Relationship Id="rId27" Type="http://schemas.openxmlformats.org/officeDocument/2006/relationships/image" Target="../media/image23.jpg"/><Relationship Id="rId5" Type="http://schemas.openxmlformats.org/officeDocument/2006/relationships/image" Target="../media/image2.jpg"/><Relationship Id="rId6" Type="http://schemas.openxmlformats.org/officeDocument/2006/relationships/image" Target="../media/image3.jpg"/><Relationship Id="rId29" Type="http://schemas.openxmlformats.org/officeDocument/2006/relationships/image" Target="../media/image21.jpg"/><Relationship Id="rId7" Type="http://schemas.openxmlformats.org/officeDocument/2006/relationships/image" Target="../media/image7.jpg"/><Relationship Id="rId8" Type="http://schemas.openxmlformats.org/officeDocument/2006/relationships/image" Target="../media/image13.jpg"/><Relationship Id="rId31" Type="http://schemas.openxmlformats.org/officeDocument/2006/relationships/image" Target="../media/image37.jpg"/><Relationship Id="rId30" Type="http://schemas.openxmlformats.org/officeDocument/2006/relationships/image" Target="../media/image27.jpg"/><Relationship Id="rId11" Type="http://schemas.openxmlformats.org/officeDocument/2006/relationships/image" Target="../media/image48.jpg"/><Relationship Id="rId33" Type="http://schemas.openxmlformats.org/officeDocument/2006/relationships/image" Target="../media/image29.png"/><Relationship Id="rId10" Type="http://schemas.openxmlformats.org/officeDocument/2006/relationships/image" Target="../media/image6.jpg"/><Relationship Id="rId32" Type="http://schemas.openxmlformats.org/officeDocument/2006/relationships/image" Target="../media/image26.jpg"/><Relationship Id="rId13" Type="http://schemas.openxmlformats.org/officeDocument/2006/relationships/image" Target="../media/image24.jpg"/><Relationship Id="rId35" Type="http://schemas.openxmlformats.org/officeDocument/2006/relationships/image" Target="../media/image28.png"/><Relationship Id="rId12" Type="http://schemas.openxmlformats.org/officeDocument/2006/relationships/image" Target="../media/image12.jpg"/><Relationship Id="rId34" Type="http://schemas.openxmlformats.org/officeDocument/2006/relationships/image" Target="../media/image30.png"/><Relationship Id="rId15" Type="http://schemas.openxmlformats.org/officeDocument/2006/relationships/image" Target="../media/image10.jpg"/><Relationship Id="rId37" Type="http://schemas.openxmlformats.org/officeDocument/2006/relationships/image" Target="../media/image32.png"/><Relationship Id="rId14" Type="http://schemas.openxmlformats.org/officeDocument/2006/relationships/image" Target="../media/image49.jpg"/><Relationship Id="rId36" Type="http://schemas.openxmlformats.org/officeDocument/2006/relationships/image" Target="../media/image25.png"/><Relationship Id="rId17" Type="http://schemas.openxmlformats.org/officeDocument/2006/relationships/image" Target="../media/image18.jpg"/><Relationship Id="rId39" Type="http://schemas.openxmlformats.org/officeDocument/2006/relationships/image" Target="../media/image31.png"/><Relationship Id="rId16" Type="http://schemas.openxmlformats.org/officeDocument/2006/relationships/image" Target="../media/image5.jpg"/><Relationship Id="rId38" Type="http://schemas.openxmlformats.org/officeDocument/2006/relationships/image" Target="../media/image33.png"/><Relationship Id="rId19" Type="http://schemas.openxmlformats.org/officeDocument/2006/relationships/image" Target="../media/image15.jpg"/><Relationship Id="rId18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40" Type="http://schemas.openxmlformats.org/officeDocument/2006/relationships/image" Target="../media/image35.png"/><Relationship Id="rId20" Type="http://schemas.openxmlformats.org/officeDocument/2006/relationships/image" Target="../media/image11.jpg"/><Relationship Id="rId22" Type="http://schemas.openxmlformats.org/officeDocument/2006/relationships/image" Target="../media/image9.jpg"/><Relationship Id="rId21" Type="http://schemas.openxmlformats.org/officeDocument/2006/relationships/image" Target="../media/image4.jpg"/><Relationship Id="rId24" Type="http://schemas.openxmlformats.org/officeDocument/2006/relationships/image" Target="../media/image14.jpg"/><Relationship Id="rId23" Type="http://schemas.openxmlformats.org/officeDocument/2006/relationships/image" Target="../media/image19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3.jpg"/><Relationship Id="rId4" Type="http://schemas.openxmlformats.org/officeDocument/2006/relationships/image" Target="../media/image17.jpg"/><Relationship Id="rId9" Type="http://schemas.openxmlformats.org/officeDocument/2006/relationships/image" Target="../media/image16.jpg"/><Relationship Id="rId26" Type="http://schemas.openxmlformats.org/officeDocument/2006/relationships/image" Target="../media/image22.jpg"/><Relationship Id="rId25" Type="http://schemas.openxmlformats.org/officeDocument/2006/relationships/image" Target="../media/image34.jpg"/><Relationship Id="rId28" Type="http://schemas.openxmlformats.org/officeDocument/2006/relationships/image" Target="../media/image20.jpg"/><Relationship Id="rId27" Type="http://schemas.openxmlformats.org/officeDocument/2006/relationships/image" Target="../media/image23.jpg"/><Relationship Id="rId5" Type="http://schemas.openxmlformats.org/officeDocument/2006/relationships/image" Target="../media/image2.jpg"/><Relationship Id="rId6" Type="http://schemas.openxmlformats.org/officeDocument/2006/relationships/image" Target="../media/image3.jpg"/><Relationship Id="rId29" Type="http://schemas.openxmlformats.org/officeDocument/2006/relationships/image" Target="../media/image21.jpg"/><Relationship Id="rId7" Type="http://schemas.openxmlformats.org/officeDocument/2006/relationships/image" Target="../media/image7.jpg"/><Relationship Id="rId8" Type="http://schemas.openxmlformats.org/officeDocument/2006/relationships/image" Target="../media/image13.jpg"/><Relationship Id="rId31" Type="http://schemas.openxmlformats.org/officeDocument/2006/relationships/image" Target="../media/image37.jpg"/><Relationship Id="rId30" Type="http://schemas.openxmlformats.org/officeDocument/2006/relationships/image" Target="../media/image27.jpg"/><Relationship Id="rId11" Type="http://schemas.openxmlformats.org/officeDocument/2006/relationships/image" Target="../media/image48.jpg"/><Relationship Id="rId33" Type="http://schemas.openxmlformats.org/officeDocument/2006/relationships/image" Target="../media/image29.png"/><Relationship Id="rId10" Type="http://schemas.openxmlformats.org/officeDocument/2006/relationships/image" Target="../media/image6.jpg"/><Relationship Id="rId32" Type="http://schemas.openxmlformats.org/officeDocument/2006/relationships/image" Target="../media/image26.jpg"/><Relationship Id="rId13" Type="http://schemas.openxmlformats.org/officeDocument/2006/relationships/image" Target="../media/image24.jpg"/><Relationship Id="rId35" Type="http://schemas.openxmlformats.org/officeDocument/2006/relationships/image" Target="../media/image28.png"/><Relationship Id="rId12" Type="http://schemas.openxmlformats.org/officeDocument/2006/relationships/image" Target="../media/image12.jpg"/><Relationship Id="rId34" Type="http://schemas.openxmlformats.org/officeDocument/2006/relationships/image" Target="../media/image30.png"/><Relationship Id="rId15" Type="http://schemas.openxmlformats.org/officeDocument/2006/relationships/image" Target="../media/image10.jpg"/><Relationship Id="rId37" Type="http://schemas.openxmlformats.org/officeDocument/2006/relationships/image" Target="../media/image32.png"/><Relationship Id="rId14" Type="http://schemas.openxmlformats.org/officeDocument/2006/relationships/image" Target="../media/image49.jpg"/><Relationship Id="rId36" Type="http://schemas.openxmlformats.org/officeDocument/2006/relationships/image" Target="../media/image25.png"/><Relationship Id="rId17" Type="http://schemas.openxmlformats.org/officeDocument/2006/relationships/image" Target="../media/image18.jpg"/><Relationship Id="rId39" Type="http://schemas.openxmlformats.org/officeDocument/2006/relationships/image" Target="../media/image31.png"/><Relationship Id="rId16" Type="http://schemas.openxmlformats.org/officeDocument/2006/relationships/image" Target="../media/image5.jpg"/><Relationship Id="rId38" Type="http://schemas.openxmlformats.org/officeDocument/2006/relationships/image" Target="../media/image33.png"/><Relationship Id="rId19" Type="http://schemas.openxmlformats.org/officeDocument/2006/relationships/image" Target="../media/image15.jpg"/><Relationship Id="rId18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40" Type="http://schemas.openxmlformats.org/officeDocument/2006/relationships/image" Target="../media/image35.png"/><Relationship Id="rId20" Type="http://schemas.openxmlformats.org/officeDocument/2006/relationships/image" Target="../media/image11.jpg"/><Relationship Id="rId22" Type="http://schemas.openxmlformats.org/officeDocument/2006/relationships/image" Target="../media/image9.jpg"/><Relationship Id="rId21" Type="http://schemas.openxmlformats.org/officeDocument/2006/relationships/image" Target="../media/image4.jpg"/><Relationship Id="rId24" Type="http://schemas.openxmlformats.org/officeDocument/2006/relationships/image" Target="../media/image14.jpg"/><Relationship Id="rId23" Type="http://schemas.openxmlformats.org/officeDocument/2006/relationships/image" Target="../media/image19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9.jpg"/><Relationship Id="rId4" Type="http://schemas.openxmlformats.org/officeDocument/2006/relationships/image" Target="../media/image17.jpg"/><Relationship Id="rId9" Type="http://schemas.openxmlformats.org/officeDocument/2006/relationships/image" Target="../media/image16.jpg"/><Relationship Id="rId26" Type="http://schemas.openxmlformats.org/officeDocument/2006/relationships/image" Target="../media/image22.jpg"/><Relationship Id="rId25" Type="http://schemas.openxmlformats.org/officeDocument/2006/relationships/image" Target="../media/image34.jpg"/><Relationship Id="rId28" Type="http://schemas.openxmlformats.org/officeDocument/2006/relationships/image" Target="../media/image20.jpg"/><Relationship Id="rId27" Type="http://schemas.openxmlformats.org/officeDocument/2006/relationships/image" Target="../media/image23.jpg"/><Relationship Id="rId5" Type="http://schemas.openxmlformats.org/officeDocument/2006/relationships/image" Target="../media/image2.jpg"/><Relationship Id="rId6" Type="http://schemas.openxmlformats.org/officeDocument/2006/relationships/image" Target="../media/image3.jpg"/><Relationship Id="rId29" Type="http://schemas.openxmlformats.org/officeDocument/2006/relationships/image" Target="../media/image21.jpg"/><Relationship Id="rId7" Type="http://schemas.openxmlformats.org/officeDocument/2006/relationships/image" Target="../media/image7.jpg"/><Relationship Id="rId8" Type="http://schemas.openxmlformats.org/officeDocument/2006/relationships/image" Target="../media/image13.jpg"/><Relationship Id="rId31" Type="http://schemas.openxmlformats.org/officeDocument/2006/relationships/image" Target="../media/image37.jpg"/><Relationship Id="rId30" Type="http://schemas.openxmlformats.org/officeDocument/2006/relationships/image" Target="../media/image27.jpg"/><Relationship Id="rId11" Type="http://schemas.openxmlformats.org/officeDocument/2006/relationships/image" Target="../media/image48.jpg"/><Relationship Id="rId33" Type="http://schemas.openxmlformats.org/officeDocument/2006/relationships/image" Target="../media/image29.png"/><Relationship Id="rId10" Type="http://schemas.openxmlformats.org/officeDocument/2006/relationships/image" Target="../media/image6.jpg"/><Relationship Id="rId32" Type="http://schemas.openxmlformats.org/officeDocument/2006/relationships/image" Target="../media/image26.jpg"/><Relationship Id="rId13" Type="http://schemas.openxmlformats.org/officeDocument/2006/relationships/image" Target="../media/image24.jpg"/><Relationship Id="rId35" Type="http://schemas.openxmlformats.org/officeDocument/2006/relationships/image" Target="../media/image28.png"/><Relationship Id="rId12" Type="http://schemas.openxmlformats.org/officeDocument/2006/relationships/image" Target="../media/image12.jpg"/><Relationship Id="rId34" Type="http://schemas.openxmlformats.org/officeDocument/2006/relationships/image" Target="../media/image30.png"/><Relationship Id="rId15" Type="http://schemas.openxmlformats.org/officeDocument/2006/relationships/image" Target="../media/image10.jpg"/><Relationship Id="rId37" Type="http://schemas.openxmlformats.org/officeDocument/2006/relationships/image" Target="../media/image32.png"/><Relationship Id="rId14" Type="http://schemas.openxmlformats.org/officeDocument/2006/relationships/image" Target="../media/image49.jpg"/><Relationship Id="rId36" Type="http://schemas.openxmlformats.org/officeDocument/2006/relationships/image" Target="../media/image25.png"/><Relationship Id="rId17" Type="http://schemas.openxmlformats.org/officeDocument/2006/relationships/image" Target="../media/image18.jpg"/><Relationship Id="rId39" Type="http://schemas.openxmlformats.org/officeDocument/2006/relationships/image" Target="../media/image31.png"/><Relationship Id="rId16" Type="http://schemas.openxmlformats.org/officeDocument/2006/relationships/image" Target="../media/image5.jpg"/><Relationship Id="rId38" Type="http://schemas.openxmlformats.org/officeDocument/2006/relationships/image" Target="../media/image33.png"/><Relationship Id="rId19" Type="http://schemas.openxmlformats.org/officeDocument/2006/relationships/image" Target="../media/image15.jpg"/><Relationship Id="rId18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40" Type="http://schemas.openxmlformats.org/officeDocument/2006/relationships/image" Target="../media/image35.png"/><Relationship Id="rId20" Type="http://schemas.openxmlformats.org/officeDocument/2006/relationships/image" Target="../media/image11.jpg"/><Relationship Id="rId22" Type="http://schemas.openxmlformats.org/officeDocument/2006/relationships/image" Target="../media/image9.jpg"/><Relationship Id="rId21" Type="http://schemas.openxmlformats.org/officeDocument/2006/relationships/image" Target="../media/image4.jpg"/><Relationship Id="rId24" Type="http://schemas.openxmlformats.org/officeDocument/2006/relationships/image" Target="../media/image14.jpg"/><Relationship Id="rId23" Type="http://schemas.openxmlformats.org/officeDocument/2006/relationships/image" Target="../media/image19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0.jpg"/><Relationship Id="rId4" Type="http://schemas.openxmlformats.org/officeDocument/2006/relationships/image" Target="../media/image17.jpg"/><Relationship Id="rId9" Type="http://schemas.openxmlformats.org/officeDocument/2006/relationships/image" Target="../media/image16.jpg"/><Relationship Id="rId26" Type="http://schemas.openxmlformats.org/officeDocument/2006/relationships/image" Target="../media/image22.jpg"/><Relationship Id="rId25" Type="http://schemas.openxmlformats.org/officeDocument/2006/relationships/image" Target="../media/image34.jpg"/><Relationship Id="rId28" Type="http://schemas.openxmlformats.org/officeDocument/2006/relationships/image" Target="../media/image20.jpg"/><Relationship Id="rId27" Type="http://schemas.openxmlformats.org/officeDocument/2006/relationships/image" Target="../media/image23.jpg"/><Relationship Id="rId5" Type="http://schemas.openxmlformats.org/officeDocument/2006/relationships/image" Target="../media/image2.jpg"/><Relationship Id="rId6" Type="http://schemas.openxmlformats.org/officeDocument/2006/relationships/image" Target="../media/image3.jpg"/><Relationship Id="rId29" Type="http://schemas.openxmlformats.org/officeDocument/2006/relationships/image" Target="../media/image21.jpg"/><Relationship Id="rId7" Type="http://schemas.openxmlformats.org/officeDocument/2006/relationships/image" Target="../media/image7.jpg"/><Relationship Id="rId8" Type="http://schemas.openxmlformats.org/officeDocument/2006/relationships/image" Target="../media/image13.jpg"/><Relationship Id="rId31" Type="http://schemas.openxmlformats.org/officeDocument/2006/relationships/image" Target="../media/image37.jpg"/><Relationship Id="rId30" Type="http://schemas.openxmlformats.org/officeDocument/2006/relationships/image" Target="../media/image27.jpg"/><Relationship Id="rId11" Type="http://schemas.openxmlformats.org/officeDocument/2006/relationships/image" Target="../media/image48.jpg"/><Relationship Id="rId33" Type="http://schemas.openxmlformats.org/officeDocument/2006/relationships/image" Target="../media/image29.png"/><Relationship Id="rId10" Type="http://schemas.openxmlformats.org/officeDocument/2006/relationships/image" Target="../media/image6.jpg"/><Relationship Id="rId32" Type="http://schemas.openxmlformats.org/officeDocument/2006/relationships/image" Target="../media/image26.jpg"/><Relationship Id="rId13" Type="http://schemas.openxmlformats.org/officeDocument/2006/relationships/image" Target="../media/image24.jpg"/><Relationship Id="rId35" Type="http://schemas.openxmlformats.org/officeDocument/2006/relationships/image" Target="../media/image28.png"/><Relationship Id="rId12" Type="http://schemas.openxmlformats.org/officeDocument/2006/relationships/image" Target="../media/image12.jpg"/><Relationship Id="rId34" Type="http://schemas.openxmlformats.org/officeDocument/2006/relationships/image" Target="../media/image30.png"/><Relationship Id="rId15" Type="http://schemas.openxmlformats.org/officeDocument/2006/relationships/image" Target="../media/image10.jpg"/><Relationship Id="rId37" Type="http://schemas.openxmlformats.org/officeDocument/2006/relationships/image" Target="../media/image32.png"/><Relationship Id="rId14" Type="http://schemas.openxmlformats.org/officeDocument/2006/relationships/image" Target="../media/image49.jpg"/><Relationship Id="rId36" Type="http://schemas.openxmlformats.org/officeDocument/2006/relationships/image" Target="../media/image25.png"/><Relationship Id="rId17" Type="http://schemas.openxmlformats.org/officeDocument/2006/relationships/image" Target="../media/image18.jpg"/><Relationship Id="rId39" Type="http://schemas.openxmlformats.org/officeDocument/2006/relationships/image" Target="../media/image31.png"/><Relationship Id="rId16" Type="http://schemas.openxmlformats.org/officeDocument/2006/relationships/image" Target="../media/image5.jpg"/><Relationship Id="rId38" Type="http://schemas.openxmlformats.org/officeDocument/2006/relationships/image" Target="../media/image33.png"/><Relationship Id="rId19" Type="http://schemas.openxmlformats.org/officeDocument/2006/relationships/image" Target="../media/image15.jpg"/><Relationship Id="rId18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6419850" y="5506550"/>
            <a:ext cx="14478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381350" y="858875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334163" y="-15972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367125" y="-42577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2438875" y="-28850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326350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 rotWithShape="1">
          <a:blip r:embed="rId14">
            <a:alphaModFix/>
          </a:blip>
          <a:srcRect b="254349" l="25720" r="-25720" t="-254349"/>
          <a:stretch/>
        </p:blipFill>
        <p:spPr>
          <a:xfrm>
            <a:off x="10585700" y="99307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3380300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0192100" y="1456663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1367113" y="1456663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2371025" y="1456663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3380300" y="145667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 rotWithShape="1">
          <a:blip r:embed="rId20">
            <a:alphaModFix/>
          </a:blip>
          <a:srcRect b="-2410" l="0" r="0" t="2410"/>
          <a:stretch/>
        </p:blipFill>
        <p:spPr>
          <a:xfrm>
            <a:off x="10192100" y="2438200"/>
            <a:ext cx="1326224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3380475" y="243820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1153900" y="2443537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1245524" y="243820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0192100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3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1245524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3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2269332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3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3380475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3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5327875" y="1349025"/>
            <a:ext cx="3604875" cy="353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3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0585700" y="4397719"/>
            <a:ext cx="1325876" cy="1737354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3"/>
          <p:cNvSpPr txBox="1"/>
          <p:nvPr/>
        </p:nvSpPr>
        <p:spPr>
          <a:xfrm>
            <a:off x="6548050" y="5246350"/>
            <a:ext cx="14478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latin typeface="Chelsea Market"/>
                <a:ea typeface="Chelsea Market"/>
                <a:cs typeface="Chelsea Market"/>
                <a:sym typeface="Chelsea Market"/>
              </a:rPr>
              <a:t>8</a:t>
            </a:r>
            <a:endParaRPr sz="34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82" name="Google Shape;82;p13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3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3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3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3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3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3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3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3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3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3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3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3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3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3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3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3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3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3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3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3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3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3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3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3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3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3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3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3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3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3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3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3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3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3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3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3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3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3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3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3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3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3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3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979588" y="2226700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3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2272563" y="1771038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3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2845062" y="166341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1761888" y="99308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1745863" y="2443527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3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133650" y="133350"/>
            <a:ext cx="4086198" cy="6770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3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3562525" y="7984502"/>
            <a:ext cx="2039113" cy="3547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3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5050882" y="7984502"/>
            <a:ext cx="2039113" cy="3547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3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-889902" y="7984502"/>
            <a:ext cx="2034898" cy="3549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3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594240" y="7984502"/>
            <a:ext cx="2034898" cy="3549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3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6539240" y="7984502"/>
            <a:ext cx="2039113" cy="3549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3"/>
          <p:cNvPicPr preferRelativeResize="0"/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2078382" y="7984502"/>
            <a:ext cx="2034898" cy="3549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3"/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>
            <a:off x="8027598" y="7984502"/>
            <a:ext cx="2034898" cy="3549041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3"/>
          <p:cNvSpPr txBox="1"/>
          <p:nvPr/>
        </p:nvSpPr>
        <p:spPr>
          <a:xfrm>
            <a:off x="4024213" y="301475"/>
            <a:ext cx="62391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latin typeface="Chelsea Market"/>
                <a:ea typeface="Chelsea Market"/>
                <a:cs typeface="Chelsea Market"/>
                <a:sym typeface="Chelsea Market"/>
              </a:rPr>
              <a:t>We’re Working For:</a:t>
            </a:r>
            <a:endParaRPr b="1" sz="48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234" name="Google Shape;234;p13"/>
          <p:cNvPicPr preferRelativeResize="0"/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4152398" y="5489436"/>
            <a:ext cx="1909725" cy="18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3"/>
          <p:cNvPicPr preferRelativeResize="0"/>
          <p:nvPr/>
        </p:nvPicPr>
        <p:blipFill>
          <a:blip r:embed="rId47">
            <a:alphaModFix/>
          </a:blip>
          <a:stretch>
            <a:fillRect/>
          </a:stretch>
        </p:blipFill>
        <p:spPr>
          <a:xfrm>
            <a:off x="11112993" y="5695323"/>
            <a:ext cx="1325876" cy="1334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95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p22"/>
          <p:cNvSpPr txBox="1"/>
          <p:nvPr/>
        </p:nvSpPr>
        <p:spPr>
          <a:xfrm>
            <a:off x="6452925" y="5517800"/>
            <a:ext cx="14478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latin typeface="Chelsea Market"/>
                <a:ea typeface="Chelsea Market"/>
                <a:cs typeface="Chelsea Market"/>
                <a:sym typeface="Chelsea Market"/>
              </a:rPr>
              <a:t>TYPE#</a:t>
            </a:r>
            <a:endParaRPr sz="34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1797" name="Google Shape;179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8" name="Google Shape;179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9" name="Google Shape;179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0" name="Google Shape;1800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1" name="Google Shape;1801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2" name="Google Shape;1802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3" name="Google Shape;1803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192088" y="-7847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4" name="Google Shape;1804;p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380300" y="-74427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5" name="Google Shape;1805;p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1326350" y="-7847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6" name="Google Shape;1806;p2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2371025" y="-76422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7" name="Google Shape;1807;p2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192088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8" name="Google Shape;1808;p2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1326350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9" name="Google Shape;1809;p2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2371025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0" name="Google Shape;1810;p2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3380300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1" name="Google Shape;1811;p2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0192100" y="1456663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2" name="Google Shape;1812;p2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1367113" y="1456663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3" name="Google Shape;1813;p22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2371025" y="1456663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4" name="Google Shape;1814;p22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3380300" y="145667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5" name="Google Shape;1815;p22"/>
          <p:cNvPicPr preferRelativeResize="0"/>
          <p:nvPr/>
        </p:nvPicPr>
        <p:blipFill rotWithShape="1">
          <a:blip r:embed="rId22">
            <a:alphaModFix/>
          </a:blip>
          <a:srcRect b="-2410" l="0" r="0" t="2410"/>
          <a:stretch/>
        </p:blipFill>
        <p:spPr>
          <a:xfrm>
            <a:off x="10192100" y="2438200"/>
            <a:ext cx="1326224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6" name="Google Shape;1816;p22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3380475" y="243820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7" name="Google Shape;1817;p22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2162750" y="243820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8" name="Google Shape;1818;p22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1245524" y="243820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9" name="Google Shape;1819;p22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192100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0" name="Google Shape;1820;p22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1245524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1" name="Google Shape;1821;p22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2269332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2" name="Google Shape;1822;p22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3380475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3" name="Google Shape;1823;p22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12895925" y="439680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4" name="Google Shape;1824;p22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1732839" y="4396786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5" name="Google Shape;1825;p22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10466274" y="4387046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6" name="Google Shape;1826;p22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7" name="Google Shape;1827;p22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8" name="Google Shape;1828;p22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9" name="Google Shape;1829;p22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0" name="Google Shape;1830;p22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1" name="Google Shape;1831;p22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2" name="Google Shape;1832;p22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3" name="Google Shape;1833;p22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4" name="Google Shape;1834;p22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5" name="Google Shape;1835;p22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6" name="Google Shape;1836;p22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7" name="Google Shape;1837;p22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8" name="Google Shape;1838;p22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9" name="Google Shape;1839;p22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0" name="Google Shape;1840;p22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1" name="Google Shape;1841;p22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2" name="Google Shape;1842;p22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" name="Google Shape;1843;p22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4" name="Google Shape;1844;p22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5" name="Google Shape;1845;p22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6" name="Google Shape;1846;p22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7" name="Google Shape;1847;p22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8" name="Google Shape;1848;p22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9" name="Google Shape;1849;p22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0" name="Google Shape;1850;p22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1" name="Google Shape;1851;p22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2" name="Google Shape;1852;p22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3" name="Google Shape;1853;p22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4" name="Google Shape;1854;p22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5" name="Google Shape;1855;p22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6" name="Google Shape;1856;p22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7" name="Google Shape;1857;p22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8" name="Google Shape;1858;p22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9" name="Google Shape;1859;p22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0" name="Google Shape;1860;p22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1" name="Google Shape;1861;p22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2" name="Google Shape;1862;p22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3" name="Google Shape;1863;p22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4" name="Google Shape;1864;p22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5" name="Google Shape;1865;p22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6" name="Google Shape;1866;p22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7" name="Google Shape;1867;p22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8" name="Google Shape;1868;p22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9" name="Google Shape;1869;p22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0" name="Google Shape;1870;p22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1" name="Google Shape;1871;p22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2" name="Google Shape;1872;p22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3" name="Google Shape;1873;p22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4" name="Google Shape;1874;p22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5" name="Google Shape;1875;p22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6" name="Google Shape;1876;p22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7" name="Google Shape;1877;p22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8" name="Google Shape;1878;p22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9" name="Google Shape;1879;p22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0" name="Google Shape;1880;p22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1" name="Google Shape;1881;p22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2" name="Google Shape;1882;p22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3" name="Google Shape;1883;p22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4" name="Google Shape;1884;p22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5" name="Google Shape;1885;p22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6" name="Google Shape;1886;p22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7" name="Google Shape;1887;p22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8" name="Google Shape;1888;p22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9" name="Google Shape;1889;p22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0" name="Google Shape;1890;p22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1" name="Google Shape;1891;p22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2" name="Google Shape;1892;p22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3" name="Google Shape;1893;p22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4" name="Google Shape;1894;p22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5" name="Google Shape;1895;p22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6" name="Google Shape;1896;p22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7" name="Google Shape;1897;p22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8" name="Google Shape;1898;p22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9" name="Google Shape;1899;p22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0" name="Google Shape;1900;p22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1" name="Google Shape;1901;p22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2" name="Google Shape;1902;p22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3" name="Google Shape;1903;p22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4" name="Google Shape;1904;p22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5" name="Google Shape;1905;p22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6" name="Google Shape;1906;p22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7" name="Google Shape;1907;p22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8" name="Google Shape;1908;p22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9" name="Google Shape;1909;p22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0" name="Google Shape;1910;p22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1" name="Google Shape;1911;p22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2" name="Google Shape;1912;p22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3" name="Google Shape;1913;p22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4" name="Google Shape;1914;p22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5" name="Google Shape;1915;p22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6" name="Google Shape;1916;p22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7" name="Google Shape;1917;p22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8" name="Google Shape;1918;p22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9" name="Google Shape;1919;p22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0" name="Google Shape;1920;p22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1" name="Google Shape;1921;p22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2" name="Google Shape;1922;p22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3" name="Google Shape;1923;p22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4" name="Google Shape;1924;p22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5" name="Google Shape;1925;p22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6" name="Google Shape;1926;p22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7" name="Google Shape;1927;p22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8" name="Google Shape;1928;p22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9" name="Google Shape;1929;p22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0" name="Google Shape;1930;p22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1" name="Google Shape;1931;p22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2" name="Google Shape;1932;p22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3" name="Google Shape;1933;p22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4" name="Google Shape;1934;p22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5" name="Google Shape;1935;p22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6" name="Google Shape;1936;p22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7" name="Google Shape;1937;p22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8" name="Google Shape;1938;p22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9" name="Google Shape;1939;p22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0" name="Google Shape;1940;p22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1" name="Google Shape;1941;p22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2" name="Google Shape;1942;p22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3" name="Google Shape;1943;p22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4" name="Google Shape;1944;p22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" name="Google Shape;1945;p22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6" name="Google Shape;1946;p22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7" name="Google Shape;1947;p22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8" name="Google Shape;1948;p22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9" name="Google Shape;1949;p22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0" name="Google Shape;1950;p22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1" name="Google Shape;1951;p22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2" name="Google Shape;1952;p22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3" name="Google Shape;1953;p22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4" name="Google Shape;1954;p22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5" name="Google Shape;1955;p22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6" name="Google Shape;1956;p22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7" name="Google Shape;1957;p22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8" name="Google Shape;1958;p22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9" name="Google Shape;1959;p22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0" name="Google Shape;1960;p22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1" name="Google Shape;1961;p22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2" name="Google Shape;1962;p22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3" name="Google Shape;1963;p22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4" name="Google Shape;1964;p22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5" name="Google Shape;1965;p22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6" name="Google Shape;1966;p22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7" name="Google Shape;1967;p22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8" name="Google Shape;1968;p22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9" name="Google Shape;1969;p22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0" name="Google Shape;1970;p22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1" name="Google Shape;1971;p22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2" name="Google Shape;1972;p22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3" name="Google Shape;1973;p22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4" name="Google Shape;1974;p22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5" name="Google Shape;1975;p22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6" name="Google Shape;1976;p22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7" name="Google Shape;1977;p22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8" name="Google Shape;1978;p22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9" name="Google Shape;1979;p22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0" name="Google Shape;1980;p22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1" name="Google Shape;1981;p22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2" name="Google Shape;1982;p22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3" name="Google Shape;1983;p22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4" name="Google Shape;1984;p22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5" name="Google Shape;1985;p22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89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1990;p23"/>
          <p:cNvSpPr txBox="1"/>
          <p:nvPr/>
        </p:nvSpPr>
        <p:spPr>
          <a:xfrm>
            <a:off x="6496050" y="5345075"/>
            <a:ext cx="14478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latin typeface="Chelsea Market"/>
                <a:ea typeface="Chelsea Market"/>
                <a:cs typeface="Chelsea Market"/>
                <a:sym typeface="Chelsea Market"/>
              </a:rPr>
              <a:t>TYPE#</a:t>
            </a:r>
            <a:endParaRPr sz="34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1991" name="Google Shape;199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2" name="Google Shape;199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3" name="Google Shape;1993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4" name="Google Shape;1994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5" name="Google Shape;1995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6" name="Google Shape;1996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7" name="Google Shape;1997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192088" y="-7847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8" name="Google Shape;1998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380300" y="-74427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9" name="Google Shape;1999;p2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1326350" y="-7847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0" name="Google Shape;2000;p2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2371025" y="-76422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1" name="Google Shape;2001;p2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192088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2" name="Google Shape;2002;p2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1326350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3" name="Google Shape;2003;p2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2371025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4" name="Google Shape;2004;p2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3380300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5" name="Google Shape;2005;p2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0192100" y="1456663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6" name="Google Shape;2006;p2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1367113" y="1456663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7" name="Google Shape;2007;p2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2371025" y="1456663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8" name="Google Shape;2008;p23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3380300" y="145667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9" name="Google Shape;2009;p23"/>
          <p:cNvPicPr preferRelativeResize="0"/>
          <p:nvPr/>
        </p:nvPicPr>
        <p:blipFill rotWithShape="1">
          <a:blip r:embed="rId22">
            <a:alphaModFix/>
          </a:blip>
          <a:srcRect b="-2410" l="0" r="0" t="2410"/>
          <a:stretch/>
        </p:blipFill>
        <p:spPr>
          <a:xfrm>
            <a:off x="10192100" y="2438200"/>
            <a:ext cx="1326224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0" name="Google Shape;2010;p23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3380475" y="243820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1" name="Google Shape;2011;p23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2162750" y="243820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2" name="Google Shape;2012;p23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1245524" y="243820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3" name="Google Shape;2013;p23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192100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4" name="Google Shape;2014;p23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1245524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5" name="Google Shape;2015;p23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2269332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6" name="Google Shape;2016;p23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3380475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7" name="Google Shape;2017;p23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12895925" y="439680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8" name="Google Shape;2018;p23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1732839" y="4396786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9" name="Google Shape;2019;p23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10466274" y="4387046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0" name="Google Shape;2020;p2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1" name="Google Shape;2021;p2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2" name="Google Shape;2022;p2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3" name="Google Shape;2023;p2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4" name="Google Shape;2024;p2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5" name="Google Shape;2025;p23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6" name="Google Shape;2026;p23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7" name="Google Shape;2027;p23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8" name="Google Shape;2028;p2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9" name="Google Shape;2029;p2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0" name="Google Shape;2030;p2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1" name="Google Shape;2031;p2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2" name="Google Shape;2032;p2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3" name="Google Shape;2033;p23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4" name="Google Shape;2034;p23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5" name="Google Shape;2035;p23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6" name="Google Shape;2036;p2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7" name="Google Shape;2037;p2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8" name="Google Shape;2038;p2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9" name="Google Shape;2039;p2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0" name="Google Shape;2040;p2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1" name="Google Shape;2041;p23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2" name="Google Shape;2042;p23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3" name="Google Shape;2043;p23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4" name="Google Shape;2044;p2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5" name="Google Shape;2045;p2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6" name="Google Shape;2046;p2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7" name="Google Shape;2047;p2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" name="Google Shape;2048;p2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9" name="Google Shape;2049;p23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Google Shape;2050;p23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Google Shape;2051;p23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Google Shape;2052;p2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3" name="Google Shape;2053;p2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Google Shape;2054;p2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5" name="Google Shape;2055;p2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6" name="Google Shape;2056;p2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7" name="Google Shape;2057;p23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8" name="Google Shape;2058;p23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9" name="Google Shape;2059;p23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0" name="Google Shape;2060;p2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1" name="Google Shape;2061;p2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2" name="Google Shape;2062;p2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3" name="Google Shape;2063;p2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4" name="Google Shape;2064;p2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5" name="Google Shape;2065;p23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6" name="Google Shape;2066;p23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7" name="Google Shape;2067;p23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8" name="Google Shape;2068;p2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9" name="Google Shape;2069;p2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0" name="Google Shape;2070;p2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1" name="Google Shape;2071;p2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2" name="Google Shape;2072;p2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3" name="Google Shape;2073;p23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4" name="Google Shape;2074;p23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5" name="Google Shape;2075;p23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6" name="Google Shape;2076;p2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7" name="Google Shape;2077;p2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8" name="Google Shape;2078;p2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9" name="Google Shape;2079;p2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0" name="Google Shape;2080;p2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1" name="Google Shape;2081;p23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2" name="Google Shape;2082;p23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3" name="Google Shape;2083;p23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4" name="Google Shape;2084;p2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5" name="Google Shape;2085;p2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6" name="Google Shape;2086;p2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7" name="Google Shape;2087;p2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8" name="Google Shape;2088;p2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9" name="Google Shape;2089;p23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0" name="Google Shape;2090;p23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1" name="Google Shape;2091;p23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2" name="Google Shape;2092;p2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3" name="Google Shape;2093;p2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4" name="Google Shape;2094;p2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5" name="Google Shape;2095;p2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6" name="Google Shape;2096;p2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" name="Google Shape;2097;p23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8" name="Google Shape;2098;p23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9" name="Google Shape;2099;p23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0" name="Google Shape;2100;p2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1" name="Google Shape;2101;p2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2" name="Google Shape;2102;p2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3" name="Google Shape;2103;p2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4" name="Google Shape;2104;p2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5" name="Google Shape;2105;p23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6" name="Google Shape;2106;p23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7" name="Google Shape;2107;p23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8" name="Google Shape;2108;p2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9" name="Google Shape;2109;p2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0" name="Google Shape;2110;p2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1" name="Google Shape;2111;p2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2" name="Google Shape;2112;p2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3" name="Google Shape;2113;p23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4" name="Google Shape;2114;p23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5" name="Google Shape;2115;p23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6" name="Google Shape;2116;p2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7" name="Google Shape;2117;p2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8" name="Google Shape;2118;p2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9" name="Google Shape;2119;p2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0" name="Google Shape;2120;p2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1" name="Google Shape;2121;p23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2" name="Google Shape;2122;p23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3" name="Google Shape;2123;p23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4" name="Google Shape;2124;p2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5" name="Google Shape;2125;p2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6" name="Google Shape;2126;p2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7" name="Google Shape;2127;p2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8" name="Google Shape;2128;p2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9" name="Google Shape;2129;p23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0" name="Google Shape;2130;p23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1" name="Google Shape;2131;p23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2" name="Google Shape;2132;p2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3" name="Google Shape;2133;p2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4" name="Google Shape;2134;p2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5" name="Google Shape;2135;p2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6" name="Google Shape;2136;p2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7" name="Google Shape;2137;p23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8" name="Google Shape;2138;p23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9" name="Google Shape;2139;p23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0" name="Google Shape;2140;p2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1" name="Google Shape;2141;p2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2" name="Google Shape;2142;p2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3" name="Google Shape;2143;p2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4" name="Google Shape;2144;p2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5" name="Google Shape;2145;p23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6" name="Google Shape;2146;p23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7" name="Google Shape;2147;p23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8" name="Google Shape;2148;p2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9" name="Google Shape;2149;p2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0" name="Google Shape;2150;p2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1" name="Google Shape;2151;p2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2" name="Google Shape;2152;p2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3" name="Google Shape;2153;p23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4" name="Google Shape;2154;p23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5" name="Google Shape;2155;p23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6" name="Google Shape;2156;p2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7" name="Google Shape;2157;p2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8" name="Google Shape;2158;p2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9" name="Google Shape;2159;p2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0" name="Google Shape;2160;p2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1" name="Google Shape;2161;p23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2" name="Google Shape;2162;p23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3" name="Google Shape;2163;p23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4" name="Google Shape;2164;p2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5" name="Google Shape;2165;p2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6" name="Google Shape;2166;p2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7" name="Google Shape;2167;p2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8" name="Google Shape;2168;p2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9" name="Google Shape;2169;p23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0" name="Google Shape;2170;p23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1" name="Google Shape;2171;p23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2" name="Google Shape;2172;p2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3" name="Google Shape;2173;p2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4" name="Google Shape;2174;p2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5" name="Google Shape;2175;p2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6" name="Google Shape;2176;p2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7" name="Google Shape;2177;p23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8" name="Google Shape;2178;p23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9" name="Google Shape;2179;p23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83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4" name="Google Shape;2184;p24"/>
          <p:cNvSpPr txBox="1"/>
          <p:nvPr/>
        </p:nvSpPr>
        <p:spPr>
          <a:xfrm>
            <a:off x="6574750" y="5487488"/>
            <a:ext cx="14478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latin typeface="Chelsea Market"/>
                <a:ea typeface="Chelsea Market"/>
                <a:cs typeface="Chelsea Market"/>
                <a:sym typeface="Chelsea Market"/>
              </a:rPr>
              <a:t>TYPE#</a:t>
            </a:r>
            <a:endParaRPr sz="34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2185" name="Google Shape;218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6" name="Google Shape;218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7" name="Google Shape;2187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8" name="Google Shape;2188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9" name="Google Shape;2189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0" name="Google Shape;2190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1" name="Google Shape;2191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192088" y="-7847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2" name="Google Shape;2192;p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380300" y="-74427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3" name="Google Shape;2193;p2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1326350" y="-7847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4" name="Google Shape;2194;p2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2371025" y="-76422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5" name="Google Shape;2195;p2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192088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6" name="Google Shape;2196;p2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1326350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7" name="Google Shape;2197;p2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2371025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8" name="Google Shape;2198;p2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3380300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9" name="Google Shape;2199;p2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0192100" y="1456663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0" name="Google Shape;2200;p2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1367113" y="1456663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1" name="Google Shape;2201;p2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2371025" y="1456663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2" name="Google Shape;2202;p24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3380300" y="145667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3" name="Google Shape;2203;p24"/>
          <p:cNvPicPr preferRelativeResize="0"/>
          <p:nvPr/>
        </p:nvPicPr>
        <p:blipFill rotWithShape="1">
          <a:blip r:embed="rId22">
            <a:alphaModFix/>
          </a:blip>
          <a:srcRect b="-2410" l="0" r="0" t="2410"/>
          <a:stretch/>
        </p:blipFill>
        <p:spPr>
          <a:xfrm>
            <a:off x="10192100" y="2438200"/>
            <a:ext cx="1326224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4" name="Google Shape;2204;p24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3380475" y="243820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5" name="Google Shape;2205;p24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2162750" y="243820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6" name="Google Shape;2206;p24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1245524" y="243820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7" name="Google Shape;2207;p24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192100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8" name="Google Shape;2208;p24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1245524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9" name="Google Shape;2209;p24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2269332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0" name="Google Shape;2210;p24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3380475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1" name="Google Shape;2211;p24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12895925" y="439680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2" name="Google Shape;2212;p24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1732839" y="4396786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3" name="Google Shape;2213;p24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10466274" y="4387046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4" name="Google Shape;2214;p2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5" name="Google Shape;2215;p2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6" name="Google Shape;2216;p2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7" name="Google Shape;2217;p2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8" name="Google Shape;2218;p2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9" name="Google Shape;2219;p2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0" name="Google Shape;2220;p24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1" name="Google Shape;2221;p24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2" name="Google Shape;2222;p2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3" name="Google Shape;2223;p2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4" name="Google Shape;2224;p2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5" name="Google Shape;2225;p2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6" name="Google Shape;2226;p2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7" name="Google Shape;2227;p2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8" name="Google Shape;2228;p24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9" name="Google Shape;2229;p24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0" name="Google Shape;2230;p2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1" name="Google Shape;2231;p2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2" name="Google Shape;2232;p2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3" name="Google Shape;2233;p2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4" name="Google Shape;2234;p2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5" name="Google Shape;2235;p2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6" name="Google Shape;2236;p24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7" name="Google Shape;2237;p24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8" name="Google Shape;2238;p2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9" name="Google Shape;2239;p2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0" name="Google Shape;2240;p2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1" name="Google Shape;2241;p2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2" name="Google Shape;2242;p2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3" name="Google Shape;2243;p2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4" name="Google Shape;2244;p24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5" name="Google Shape;2245;p24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6" name="Google Shape;2246;p2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7" name="Google Shape;2247;p2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8" name="Google Shape;2248;p2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9" name="Google Shape;2249;p2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0" name="Google Shape;2250;p2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1" name="Google Shape;2251;p2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2" name="Google Shape;2252;p24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" name="Google Shape;2253;p24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4" name="Google Shape;2254;p2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5" name="Google Shape;2255;p2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6" name="Google Shape;2256;p2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7" name="Google Shape;2257;p2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8" name="Google Shape;2258;p2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9" name="Google Shape;2259;p2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0" name="Google Shape;2260;p24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1" name="Google Shape;2261;p24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2" name="Google Shape;2262;p2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3" name="Google Shape;2263;p2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4" name="Google Shape;2264;p2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5" name="Google Shape;2265;p2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6" name="Google Shape;2266;p2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7" name="Google Shape;2267;p2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8" name="Google Shape;2268;p24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9" name="Google Shape;2269;p24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0" name="Google Shape;2270;p2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1" name="Google Shape;2271;p2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2" name="Google Shape;2272;p2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3" name="Google Shape;2273;p2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4" name="Google Shape;2274;p2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5" name="Google Shape;2275;p2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6" name="Google Shape;2276;p24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7" name="Google Shape;2277;p24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8" name="Google Shape;2278;p2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9" name="Google Shape;2279;p2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0" name="Google Shape;2280;p2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1" name="Google Shape;2281;p2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2" name="Google Shape;2282;p2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3" name="Google Shape;2283;p2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4" name="Google Shape;2284;p24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5" name="Google Shape;2285;p24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6" name="Google Shape;2286;p2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7" name="Google Shape;2287;p2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8" name="Google Shape;2288;p2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9" name="Google Shape;2289;p2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0" name="Google Shape;2290;p2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1" name="Google Shape;2291;p2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2" name="Google Shape;2292;p24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3" name="Google Shape;2293;p24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4" name="Google Shape;2294;p2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5" name="Google Shape;2295;p2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6" name="Google Shape;2296;p2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7" name="Google Shape;2297;p2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8" name="Google Shape;2298;p2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9" name="Google Shape;2299;p2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0" name="Google Shape;2300;p24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1" name="Google Shape;2301;p24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2" name="Google Shape;2302;p2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3" name="Google Shape;2303;p2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4" name="Google Shape;2304;p2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5" name="Google Shape;2305;p2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6" name="Google Shape;2306;p2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7" name="Google Shape;2307;p2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8" name="Google Shape;2308;p24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9" name="Google Shape;2309;p24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0" name="Google Shape;2310;p2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1" name="Google Shape;2311;p2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2" name="Google Shape;2312;p2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3" name="Google Shape;2313;p2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4" name="Google Shape;2314;p2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5" name="Google Shape;2315;p2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6" name="Google Shape;2316;p24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7" name="Google Shape;2317;p24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8" name="Google Shape;2318;p2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9" name="Google Shape;2319;p2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0" name="Google Shape;2320;p2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1" name="Google Shape;2321;p2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2" name="Google Shape;2322;p2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3" name="Google Shape;2323;p2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4" name="Google Shape;2324;p24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5" name="Google Shape;2325;p24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6" name="Google Shape;2326;p2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7" name="Google Shape;2327;p2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8" name="Google Shape;2328;p2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9" name="Google Shape;2329;p2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0" name="Google Shape;2330;p2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1" name="Google Shape;2331;p2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2" name="Google Shape;2332;p24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3" name="Google Shape;2333;p24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4" name="Google Shape;2334;p2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5" name="Google Shape;2335;p2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6" name="Google Shape;2336;p2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7" name="Google Shape;2337;p2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8" name="Google Shape;2338;p2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9" name="Google Shape;2339;p2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0" name="Google Shape;2340;p24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1" name="Google Shape;2341;p24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2" name="Google Shape;2342;p2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3" name="Google Shape;2343;p2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4" name="Google Shape;2344;p2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5" name="Google Shape;2345;p2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6" name="Google Shape;2346;p2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7" name="Google Shape;2347;p2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8" name="Google Shape;2348;p24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9" name="Google Shape;2349;p24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0" name="Google Shape;2350;p2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1" name="Google Shape;2351;p2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2" name="Google Shape;2352;p2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3" name="Google Shape;2353;p2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4" name="Google Shape;2354;p2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5" name="Google Shape;2355;p2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6" name="Google Shape;2356;p24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7" name="Google Shape;2357;p24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8" name="Google Shape;2358;p2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9" name="Google Shape;2359;p2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0" name="Google Shape;2360;p2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1" name="Google Shape;2361;p2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2" name="Google Shape;2362;p2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3" name="Google Shape;2363;p2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4" name="Google Shape;2364;p24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5" name="Google Shape;2365;p24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6" name="Google Shape;2366;p2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7" name="Google Shape;2367;p2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8" name="Google Shape;2368;p2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9" name="Google Shape;2369;p2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0" name="Google Shape;2370;p2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1" name="Google Shape;2371;p2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2" name="Google Shape;2372;p24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3" name="Google Shape;2373;p24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77" name="Shape 2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8" name="Google Shape;2378;p25"/>
          <p:cNvSpPr txBox="1"/>
          <p:nvPr/>
        </p:nvSpPr>
        <p:spPr>
          <a:xfrm>
            <a:off x="6496050" y="5570125"/>
            <a:ext cx="17145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TYPE#</a:t>
            </a:r>
            <a:endParaRPr sz="3700">
              <a:solidFill>
                <a:srgbClr val="FFFF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2379" name="Google Shape;237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11479" y="301443"/>
            <a:ext cx="1471657" cy="2031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0" name="Google Shape;238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11479" y="301443"/>
            <a:ext cx="1471657" cy="2031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1" name="Google Shape;2381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11479" y="301443"/>
            <a:ext cx="1471657" cy="2031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2" name="Google Shape;2382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11479" y="301443"/>
            <a:ext cx="1471657" cy="2031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3" name="Google Shape;2383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411479" y="301443"/>
            <a:ext cx="1471657" cy="2031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4" name="Google Shape;2384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411479" y="301443"/>
            <a:ext cx="1471657" cy="2031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5" name="Google Shape;2385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192100" y="-784750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6" name="Google Shape;2386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975090" y="-736865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7" name="Google Shape;2387;p2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1537965" y="-784750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8" name="Google Shape;2388;p2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2777529" y="-760467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9" name="Google Shape;2389;p2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192100" y="722622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0" name="Google Shape;2390;p2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1537965" y="722622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1" name="Google Shape;2391;p2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2777529" y="722622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2" name="Google Shape;2392;p2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3975090" y="722622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3" name="Google Shape;2393;p2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0192115" y="1867037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4" name="Google Shape;2394;p25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1586332" y="1867037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5" name="Google Shape;2395;p25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2777529" y="1867037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6" name="Google Shape;2396;p25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3975090" y="1867051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7" name="Google Shape;2397;p25"/>
          <p:cNvPicPr preferRelativeResize="0"/>
          <p:nvPr/>
        </p:nvPicPr>
        <p:blipFill rotWithShape="1">
          <a:blip r:embed="rId22">
            <a:alphaModFix/>
          </a:blip>
          <a:srcRect b="-2410" l="0" r="0" t="2410"/>
          <a:stretch/>
        </p:blipFill>
        <p:spPr>
          <a:xfrm>
            <a:off x="10192115" y="3028281"/>
            <a:ext cx="1573637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8" name="Google Shape;2398;p25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3975297" y="3028281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9" name="Google Shape;2399;p25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2530399" y="3028281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0" name="Google Shape;2400;p25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1442061" y="3028281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1" name="Google Shape;2401;p25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192115" y="4295119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2" name="Google Shape;2402;p25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1442060" y="4295119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3" name="Google Shape;2403;p25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2656864" y="4295119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4" name="Google Shape;2404;p25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3975297" y="4295119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5" name="Google Shape;2405;p25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13400352" y="5345482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6" name="Google Shape;2406;p25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2020286" y="5345460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7" name="Google Shape;2407;p25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10517438" y="5333937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8" name="Google Shape;2408;p2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9" name="Google Shape;2409;p2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0" name="Google Shape;2410;p2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1" name="Google Shape;2411;p2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2" name="Google Shape;2412;p2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3" name="Google Shape;2413;p2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4" name="Google Shape;2414;p2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5" name="Google Shape;2415;p2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6" name="Google Shape;2416;p2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7" name="Google Shape;2417;p2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8" name="Google Shape;2418;p2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9" name="Google Shape;2419;p2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0" name="Google Shape;2420;p2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1" name="Google Shape;2421;p2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2" name="Google Shape;2422;p2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3" name="Google Shape;2423;p2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4" name="Google Shape;2424;p2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5" name="Google Shape;2425;p2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6" name="Google Shape;2426;p2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7" name="Google Shape;2427;p2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8" name="Google Shape;2428;p2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9" name="Google Shape;2429;p2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0" name="Google Shape;2430;p2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1" name="Google Shape;2431;p2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2" name="Google Shape;2432;p2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3" name="Google Shape;2433;p2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4" name="Google Shape;2434;p2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5" name="Google Shape;2435;p2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6" name="Google Shape;2436;p2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7" name="Google Shape;2437;p2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8" name="Google Shape;2438;p2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9" name="Google Shape;2439;p2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0" name="Google Shape;2440;p2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1" name="Google Shape;2441;p2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2" name="Google Shape;2442;p2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3" name="Google Shape;2443;p2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4" name="Google Shape;2444;p2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5" name="Google Shape;2445;p2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6" name="Google Shape;2446;p2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7" name="Google Shape;2447;p2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8" name="Google Shape;2448;p2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9" name="Google Shape;2449;p2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0" name="Google Shape;2450;p2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1" name="Google Shape;2451;p2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2" name="Google Shape;2452;p2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3" name="Google Shape;2453;p2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4" name="Google Shape;2454;p2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5" name="Google Shape;2455;p2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6" name="Google Shape;2456;p2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7" name="Google Shape;2457;p2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8" name="Google Shape;2458;p2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9" name="Google Shape;2459;p2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0" name="Google Shape;2460;p2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1" name="Google Shape;2461;p2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2" name="Google Shape;2462;p2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3" name="Google Shape;2463;p2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4" name="Google Shape;2464;p2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5" name="Google Shape;2465;p2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6" name="Google Shape;2466;p2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7" name="Google Shape;2467;p2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8" name="Google Shape;2468;p2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9" name="Google Shape;2469;p2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0" name="Google Shape;2470;p2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1" name="Google Shape;2471;p2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2" name="Google Shape;2472;p2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3" name="Google Shape;2473;p2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4" name="Google Shape;2474;p2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5" name="Google Shape;2475;p2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6" name="Google Shape;2476;p2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7" name="Google Shape;2477;p2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8" name="Google Shape;2478;p2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9" name="Google Shape;2479;p2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0" name="Google Shape;2480;p2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1" name="Google Shape;2481;p2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2" name="Google Shape;2482;p2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3" name="Google Shape;2483;p2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4" name="Google Shape;2484;p2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5" name="Google Shape;2485;p2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6" name="Google Shape;2486;p2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7" name="Google Shape;2487;p2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8" name="Google Shape;2488;p2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9" name="Google Shape;2489;p2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0" name="Google Shape;2490;p2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1" name="Google Shape;2491;p2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2" name="Google Shape;2492;p2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3" name="Google Shape;2493;p2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4" name="Google Shape;2494;p2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5" name="Google Shape;2495;p2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6" name="Google Shape;2496;p2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7" name="Google Shape;2497;p2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8" name="Google Shape;2498;p2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9" name="Google Shape;2499;p2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0" name="Google Shape;2500;p2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1" name="Google Shape;2501;p2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2" name="Google Shape;2502;p2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3" name="Google Shape;2503;p2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4" name="Google Shape;2504;p2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5" name="Google Shape;2505;p2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6" name="Google Shape;2506;p2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7" name="Google Shape;2507;p2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8" name="Google Shape;2508;p2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9" name="Google Shape;2509;p2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0" name="Google Shape;2510;p2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1" name="Google Shape;2511;p2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2" name="Google Shape;2512;p2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3" name="Google Shape;2513;p2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4" name="Google Shape;2514;p2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5" name="Google Shape;2515;p2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6" name="Google Shape;2516;p2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7" name="Google Shape;2517;p2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8" name="Google Shape;2518;p2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9" name="Google Shape;2519;p2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0" name="Google Shape;2520;p2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1" name="Google Shape;2521;p2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2" name="Google Shape;2522;p2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3" name="Google Shape;2523;p2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4" name="Google Shape;2524;p2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5" name="Google Shape;2525;p2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6" name="Google Shape;2526;p2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7" name="Google Shape;2527;p2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8" name="Google Shape;2528;p2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9" name="Google Shape;2529;p2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0" name="Google Shape;2530;p2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1" name="Google Shape;2531;p2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2" name="Google Shape;2532;p2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3" name="Google Shape;2533;p2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4" name="Google Shape;2534;p2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5" name="Google Shape;2535;p2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6" name="Google Shape;2536;p2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7" name="Google Shape;2537;p2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8" name="Google Shape;2538;p2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9" name="Google Shape;2539;p2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0" name="Google Shape;2540;p2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1" name="Google Shape;2541;p2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2" name="Google Shape;2542;p2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3" name="Google Shape;2543;p2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4" name="Google Shape;2544;p2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5" name="Google Shape;2545;p2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6" name="Google Shape;2546;p2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7" name="Google Shape;2547;p2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8" name="Google Shape;2548;p2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9" name="Google Shape;2549;p2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0" name="Google Shape;2550;p2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1" name="Google Shape;2551;p2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2" name="Google Shape;2552;p2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3" name="Google Shape;2553;p2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4" name="Google Shape;2554;p2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5" name="Google Shape;2555;p2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6" name="Google Shape;2556;p2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7" name="Google Shape;2557;p2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8" name="Google Shape;2558;p2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9" name="Google Shape;2559;p2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0" name="Google Shape;2560;p2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1" name="Google Shape;2561;p2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2" name="Google Shape;2562;p2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3" name="Google Shape;2563;p2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4" name="Google Shape;2564;p2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5" name="Google Shape;2565;p2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6" name="Google Shape;2566;p2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7" name="Google Shape;2567;p2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71" name="Shape 2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2" name="Google Shape;2572;p26"/>
          <p:cNvSpPr txBox="1"/>
          <p:nvPr/>
        </p:nvSpPr>
        <p:spPr>
          <a:xfrm>
            <a:off x="6534150" y="5803563"/>
            <a:ext cx="17145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TYPE#</a:t>
            </a:r>
            <a:endParaRPr sz="3700">
              <a:solidFill>
                <a:srgbClr val="FFFF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2573" name="Google Shape;257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11479" y="301443"/>
            <a:ext cx="1471657" cy="2031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4" name="Google Shape;257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11479" y="301443"/>
            <a:ext cx="1471657" cy="2031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5" name="Google Shape;257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11479" y="301443"/>
            <a:ext cx="1471657" cy="2031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6" name="Google Shape;2576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11479" y="301443"/>
            <a:ext cx="1471657" cy="2031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7" name="Google Shape;2577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411479" y="301443"/>
            <a:ext cx="1471657" cy="2031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8" name="Google Shape;2578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411479" y="301443"/>
            <a:ext cx="1471657" cy="2031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9" name="Google Shape;2579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192100" y="-784750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0" name="Google Shape;2580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975090" y="-736865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1" name="Google Shape;2581;p2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1537965" y="-784750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2" name="Google Shape;2582;p2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2777529" y="-760467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3" name="Google Shape;2583;p2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192100" y="722622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4" name="Google Shape;2584;p2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1537965" y="722622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5" name="Google Shape;2585;p2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2777529" y="722622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6" name="Google Shape;2586;p2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3975090" y="722622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7" name="Google Shape;2587;p2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0192115" y="1867037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8" name="Google Shape;2588;p2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1586332" y="1867037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9" name="Google Shape;2589;p26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2777529" y="1867037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0" name="Google Shape;2590;p26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3975090" y="1867051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1" name="Google Shape;2591;p26"/>
          <p:cNvPicPr preferRelativeResize="0"/>
          <p:nvPr/>
        </p:nvPicPr>
        <p:blipFill rotWithShape="1">
          <a:blip r:embed="rId22">
            <a:alphaModFix/>
          </a:blip>
          <a:srcRect b="-2410" l="0" r="0" t="2410"/>
          <a:stretch/>
        </p:blipFill>
        <p:spPr>
          <a:xfrm>
            <a:off x="10192115" y="3028281"/>
            <a:ext cx="1573637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2" name="Google Shape;2592;p26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3975297" y="3028281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3" name="Google Shape;2593;p26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2530399" y="3028281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4" name="Google Shape;2594;p26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1442061" y="3028281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5" name="Google Shape;2595;p26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192115" y="4295119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6" name="Google Shape;2596;p26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1442060" y="4295119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7" name="Google Shape;2597;p26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2656864" y="4295119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8" name="Google Shape;2598;p26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3975297" y="4295119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9" name="Google Shape;2599;p26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13400352" y="5345482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0" name="Google Shape;2600;p26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2020286" y="5345460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1" name="Google Shape;2601;p26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10517438" y="5333937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2" name="Google Shape;2602;p2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3" name="Google Shape;2603;p2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4" name="Google Shape;2604;p2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5" name="Google Shape;2605;p2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6" name="Google Shape;2606;p2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7" name="Google Shape;2607;p2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8" name="Google Shape;2608;p2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9" name="Google Shape;2609;p2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0" name="Google Shape;2610;p2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1" name="Google Shape;2611;p2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2" name="Google Shape;2612;p2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3" name="Google Shape;2613;p2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4" name="Google Shape;2614;p2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5" name="Google Shape;2615;p2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6" name="Google Shape;2616;p2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7" name="Google Shape;2617;p2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8" name="Google Shape;2618;p2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9" name="Google Shape;2619;p2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0" name="Google Shape;2620;p2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1" name="Google Shape;2621;p2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2" name="Google Shape;2622;p2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3" name="Google Shape;2623;p2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4" name="Google Shape;2624;p2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5" name="Google Shape;2625;p2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6" name="Google Shape;2626;p2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7" name="Google Shape;2627;p2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8" name="Google Shape;2628;p2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9" name="Google Shape;2629;p2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0" name="Google Shape;2630;p2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1" name="Google Shape;2631;p2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2" name="Google Shape;2632;p2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3" name="Google Shape;2633;p2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4" name="Google Shape;2634;p2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5" name="Google Shape;2635;p2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6" name="Google Shape;2636;p2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7" name="Google Shape;2637;p2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8" name="Google Shape;2638;p2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9" name="Google Shape;2639;p2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0" name="Google Shape;2640;p2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1" name="Google Shape;2641;p2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2" name="Google Shape;2642;p2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3" name="Google Shape;2643;p2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4" name="Google Shape;2644;p2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5" name="Google Shape;2645;p2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6" name="Google Shape;2646;p2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7" name="Google Shape;2647;p2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8" name="Google Shape;2648;p2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9" name="Google Shape;2649;p2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0" name="Google Shape;2650;p2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1" name="Google Shape;2651;p2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2" name="Google Shape;2652;p2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3" name="Google Shape;2653;p2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4" name="Google Shape;2654;p2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5" name="Google Shape;2655;p2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6" name="Google Shape;2656;p2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7" name="Google Shape;2657;p2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8" name="Google Shape;2658;p2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9" name="Google Shape;2659;p2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0" name="Google Shape;2660;p2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1" name="Google Shape;2661;p2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2" name="Google Shape;2662;p2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3" name="Google Shape;2663;p2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4" name="Google Shape;2664;p2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5" name="Google Shape;2665;p2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6" name="Google Shape;2666;p2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7" name="Google Shape;2667;p2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8" name="Google Shape;2668;p2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9" name="Google Shape;2669;p2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0" name="Google Shape;2670;p2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1" name="Google Shape;2671;p2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2" name="Google Shape;2672;p2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3" name="Google Shape;2673;p2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4" name="Google Shape;2674;p2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5" name="Google Shape;2675;p2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6" name="Google Shape;2676;p2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7" name="Google Shape;2677;p2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8" name="Google Shape;2678;p2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9" name="Google Shape;2679;p2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0" name="Google Shape;2680;p2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1" name="Google Shape;2681;p2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2" name="Google Shape;2682;p2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3" name="Google Shape;2683;p2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4" name="Google Shape;2684;p2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5" name="Google Shape;2685;p2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6" name="Google Shape;2686;p2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7" name="Google Shape;2687;p2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8" name="Google Shape;2688;p2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9" name="Google Shape;2689;p2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0" name="Google Shape;2690;p2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1" name="Google Shape;2691;p2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2" name="Google Shape;2692;p2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3" name="Google Shape;2693;p2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4" name="Google Shape;2694;p2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5" name="Google Shape;2695;p2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6" name="Google Shape;2696;p2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7" name="Google Shape;2697;p2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8" name="Google Shape;2698;p2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9" name="Google Shape;2699;p2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0" name="Google Shape;2700;p2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1" name="Google Shape;2701;p2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2" name="Google Shape;2702;p2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3" name="Google Shape;2703;p2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4" name="Google Shape;2704;p2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5" name="Google Shape;2705;p2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6" name="Google Shape;2706;p2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7" name="Google Shape;2707;p2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8" name="Google Shape;2708;p2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9" name="Google Shape;2709;p2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0" name="Google Shape;2710;p2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1" name="Google Shape;2711;p2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2" name="Google Shape;2712;p2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3" name="Google Shape;2713;p2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4" name="Google Shape;2714;p2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5" name="Google Shape;2715;p2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6" name="Google Shape;2716;p2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7" name="Google Shape;2717;p2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8" name="Google Shape;2718;p2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9" name="Google Shape;2719;p2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0" name="Google Shape;2720;p2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1" name="Google Shape;2721;p2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2" name="Google Shape;2722;p2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3" name="Google Shape;2723;p2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4" name="Google Shape;2724;p2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5" name="Google Shape;2725;p2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6" name="Google Shape;2726;p2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7" name="Google Shape;2727;p2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8" name="Google Shape;2728;p2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9" name="Google Shape;2729;p2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0" name="Google Shape;2730;p2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1" name="Google Shape;2731;p2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2" name="Google Shape;2732;p2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3" name="Google Shape;2733;p2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4" name="Google Shape;2734;p2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5" name="Google Shape;2735;p2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6" name="Google Shape;2736;p2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7" name="Google Shape;2737;p2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8" name="Google Shape;2738;p2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9" name="Google Shape;2739;p2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0" name="Google Shape;2740;p2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1" name="Google Shape;2741;p2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2" name="Google Shape;2742;p2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3" name="Google Shape;2743;p2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4" name="Google Shape;2744;p2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5" name="Google Shape;2745;p2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6" name="Google Shape;2746;p2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7" name="Google Shape;2747;p2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8" name="Google Shape;2748;p2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9" name="Google Shape;2749;p2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0" name="Google Shape;2750;p2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1" name="Google Shape;2751;p2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2" name="Google Shape;2752;p2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3" name="Google Shape;2753;p2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4" name="Google Shape;2754;p2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5" name="Google Shape;2755;p2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6" name="Google Shape;2756;p2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7" name="Google Shape;2757;p2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8" name="Google Shape;2758;p2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9" name="Google Shape;2759;p2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0" name="Google Shape;2760;p2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1" name="Google Shape;2761;p2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65" name="Shape 2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" name="Google Shape;2766;p27"/>
          <p:cNvSpPr txBox="1"/>
          <p:nvPr/>
        </p:nvSpPr>
        <p:spPr>
          <a:xfrm>
            <a:off x="6572250" y="5764563"/>
            <a:ext cx="17145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TYPE#</a:t>
            </a:r>
            <a:endParaRPr sz="3700">
              <a:solidFill>
                <a:srgbClr val="FFFF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2767" name="Google Shape;276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11479" y="301443"/>
            <a:ext cx="1471657" cy="2031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8" name="Google Shape;276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11479" y="301443"/>
            <a:ext cx="1471657" cy="2031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9" name="Google Shape;276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11479" y="301443"/>
            <a:ext cx="1471657" cy="2031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0" name="Google Shape;2770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11479" y="301443"/>
            <a:ext cx="1471657" cy="2031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1" name="Google Shape;2771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411479" y="301443"/>
            <a:ext cx="1471657" cy="2031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2" name="Google Shape;2772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411479" y="301443"/>
            <a:ext cx="1471657" cy="2031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3" name="Google Shape;2773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192100" y="-784750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4" name="Google Shape;2774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975090" y="-736865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5" name="Google Shape;2775;p2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1537965" y="-784750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6" name="Google Shape;2776;p2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2777529" y="-760467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7" name="Google Shape;2777;p2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192100" y="722622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8" name="Google Shape;2778;p2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1537965" y="722622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9" name="Google Shape;2779;p2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2777529" y="722622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0" name="Google Shape;2780;p2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3975090" y="722622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1" name="Google Shape;2781;p2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0192115" y="1867037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2" name="Google Shape;2782;p2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1586332" y="1867037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3" name="Google Shape;2783;p27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2777529" y="1867037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4" name="Google Shape;2784;p27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3975090" y="1867051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5" name="Google Shape;2785;p27"/>
          <p:cNvPicPr preferRelativeResize="0"/>
          <p:nvPr/>
        </p:nvPicPr>
        <p:blipFill rotWithShape="1">
          <a:blip r:embed="rId22">
            <a:alphaModFix/>
          </a:blip>
          <a:srcRect b="-2410" l="0" r="0" t="2410"/>
          <a:stretch/>
        </p:blipFill>
        <p:spPr>
          <a:xfrm>
            <a:off x="10192115" y="3028281"/>
            <a:ext cx="1573637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6" name="Google Shape;2786;p27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3975297" y="3028281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7" name="Google Shape;2787;p27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2530399" y="3028281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8" name="Google Shape;2788;p27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1442061" y="3028281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9" name="Google Shape;2789;p27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192115" y="4295119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0" name="Google Shape;2790;p27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1442060" y="4295119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1" name="Google Shape;2791;p27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2656864" y="4295119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2" name="Google Shape;2792;p27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3975297" y="4295119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3" name="Google Shape;2793;p27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13400352" y="5345482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4" name="Google Shape;2794;p27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2020286" y="5345460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5" name="Google Shape;2795;p27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10517438" y="5333937"/>
            <a:ext cx="1573226" cy="205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6" name="Google Shape;2796;p2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7" name="Google Shape;2797;p2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8" name="Google Shape;2798;p2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9" name="Google Shape;2799;p2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0" name="Google Shape;2800;p2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1" name="Google Shape;2801;p2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2" name="Google Shape;2802;p2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3" name="Google Shape;2803;p2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4" name="Google Shape;2804;p2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5" name="Google Shape;2805;p2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6" name="Google Shape;2806;p2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7" name="Google Shape;2807;p2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8" name="Google Shape;2808;p2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9" name="Google Shape;2809;p2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0" name="Google Shape;2810;p2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1" name="Google Shape;2811;p2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2" name="Google Shape;2812;p2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3" name="Google Shape;2813;p2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4" name="Google Shape;2814;p2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5" name="Google Shape;2815;p2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6" name="Google Shape;2816;p2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7" name="Google Shape;2817;p2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8" name="Google Shape;2818;p2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9" name="Google Shape;2819;p2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0" name="Google Shape;2820;p2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1" name="Google Shape;2821;p2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2" name="Google Shape;2822;p2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3" name="Google Shape;2823;p2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4" name="Google Shape;2824;p2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5" name="Google Shape;2825;p2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6" name="Google Shape;2826;p2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7" name="Google Shape;2827;p2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8" name="Google Shape;2828;p2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9" name="Google Shape;2829;p2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0" name="Google Shape;2830;p2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1" name="Google Shape;2831;p2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2" name="Google Shape;2832;p2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3" name="Google Shape;2833;p2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4" name="Google Shape;2834;p2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5" name="Google Shape;2835;p2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6" name="Google Shape;2836;p2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7" name="Google Shape;2837;p2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8" name="Google Shape;2838;p2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9" name="Google Shape;2839;p2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0" name="Google Shape;2840;p2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1" name="Google Shape;2841;p2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2" name="Google Shape;2842;p2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3" name="Google Shape;2843;p2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4" name="Google Shape;2844;p2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5" name="Google Shape;2845;p2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6" name="Google Shape;2846;p2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7" name="Google Shape;2847;p2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8" name="Google Shape;2848;p2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9" name="Google Shape;2849;p2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0" name="Google Shape;2850;p2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1" name="Google Shape;2851;p2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2" name="Google Shape;2852;p2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3" name="Google Shape;2853;p2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4" name="Google Shape;2854;p2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5" name="Google Shape;2855;p2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6" name="Google Shape;2856;p2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7" name="Google Shape;2857;p2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8" name="Google Shape;2858;p2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9" name="Google Shape;2859;p2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0" name="Google Shape;2860;p2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1" name="Google Shape;2861;p2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2" name="Google Shape;2862;p2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3" name="Google Shape;2863;p2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4" name="Google Shape;2864;p2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5" name="Google Shape;2865;p2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6" name="Google Shape;2866;p2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7" name="Google Shape;2867;p2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8" name="Google Shape;2868;p2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9" name="Google Shape;2869;p2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0" name="Google Shape;2870;p2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1" name="Google Shape;2871;p2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2" name="Google Shape;2872;p2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3" name="Google Shape;2873;p2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4" name="Google Shape;2874;p2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5" name="Google Shape;2875;p2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6" name="Google Shape;2876;p2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7" name="Google Shape;2877;p2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8" name="Google Shape;2878;p2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9" name="Google Shape;2879;p2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0" name="Google Shape;2880;p2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1" name="Google Shape;2881;p2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2" name="Google Shape;2882;p2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3" name="Google Shape;2883;p2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4" name="Google Shape;2884;p2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5" name="Google Shape;2885;p2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6" name="Google Shape;2886;p2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7" name="Google Shape;2887;p2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8" name="Google Shape;2888;p2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9" name="Google Shape;2889;p2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0" name="Google Shape;2890;p2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1" name="Google Shape;2891;p2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2" name="Google Shape;2892;p2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3" name="Google Shape;2893;p2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4" name="Google Shape;2894;p2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5" name="Google Shape;2895;p2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6" name="Google Shape;2896;p2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7" name="Google Shape;2897;p2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8" name="Google Shape;2898;p2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9" name="Google Shape;2899;p2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0" name="Google Shape;2900;p2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1" name="Google Shape;2901;p2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2" name="Google Shape;2902;p2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3" name="Google Shape;2903;p2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4" name="Google Shape;2904;p2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5" name="Google Shape;2905;p2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6" name="Google Shape;2906;p2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7" name="Google Shape;2907;p2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8" name="Google Shape;2908;p2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9" name="Google Shape;2909;p2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0" name="Google Shape;2910;p2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1" name="Google Shape;2911;p2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2" name="Google Shape;2912;p2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3" name="Google Shape;2913;p2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4" name="Google Shape;2914;p2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5" name="Google Shape;2915;p2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6" name="Google Shape;2916;p2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7" name="Google Shape;2917;p2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8" name="Google Shape;2918;p2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9" name="Google Shape;2919;p2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0" name="Google Shape;2920;p2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1" name="Google Shape;2921;p2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2" name="Google Shape;2922;p2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3" name="Google Shape;2923;p2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4" name="Google Shape;2924;p2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5" name="Google Shape;2925;p2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6" name="Google Shape;2926;p2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7" name="Google Shape;2927;p2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8" name="Google Shape;2928;p2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9" name="Google Shape;2929;p2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0" name="Google Shape;2930;p2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1" name="Google Shape;2931;p2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2" name="Google Shape;2932;p2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3" name="Google Shape;2933;p2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4" name="Google Shape;2934;p2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5" name="Google Shape;2935;p2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6" name="Google Shape;2936;p2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7" name="Google Shape;2937;p2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8" name="Google Shape;2938;p2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9" name="Google Shape;2939;p2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0" name="Google Shape;2940;p2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1" name="Google Shape;2941;p2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2" name="Google Shape;2942;p2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3" name="Google Shape;2943;p2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4" name="Google Shape;2944;p2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5" name="Google Shape;2945;p2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6" name="Google Shape;2946;p2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7" name="Google Shape;2947;p2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8" name="Google Shape;2948;p2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9" name="Google Shape;2949;p2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0" name="Google Shape;2950;p2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1" name="Google Shape;2951;p2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2" name="Google Shape;2952;p2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3" name="Google Shape;2953;p2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4" name="Google Shape;2954;p2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5" name="Google Shape;2955;p2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4"/>
          <p:cNvSpPr txBox="1"/>
          <p:nvPr/>
        </p:nvSpPr>
        <p:spPr>
          <a:xfrm>
            <a:off x="6419850" y="5506550"/>
            <a:ext cx="14478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241" name="Google Shape;24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06350" y="754675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835475" y="6123163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595200" y="6123163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438875" y="6123163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706350" y="2660175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221800" y="43870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192088" y="-7847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326350" y="-7847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2371025" y="-76422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326350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2371025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3380300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0192100" y="1456663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1367113" y="1456663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2371025" y="1456663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3380300" y="145667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4"/>
          <p:cNvPicPr preferRelativeResize="0"/>
          <p:nvPr/>
        </p:nvPicPr>
        <p:blipFill rotWithShape="1">
          <a:blip r:embed="rId20">
            <a:alphaModFix/>
          </a:blip>
          <a:srcRect b="-2410" l="0" r="0" t="2410"/>
          <a:stretch/>
        </p:blipFill>
        <p:spPr>
          <a:xfrm>
            <a:off x="10192100" y="2438200"/>
            <a:ext cx="1326224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4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3380475" y="243820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4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2162750" y="243820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4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1245524" y="243820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4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0192100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4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1245524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4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2269332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4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3380475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4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2895925" y="439680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4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1732839" y="4396786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4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10585700" y="4397719"/>
            <a:ext cx="1325876" cy="1737354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4"/>
          <p:cNvSpPr txBox="1"/>
          <p:nvPr/>
        </p:nvSpPr>
        <p:spPr>
          <a:xfrm>
            <a:off x="6579800" y="5246350"/>
            <a:ext cx="14478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latin typeface="Chelsea Market"/>
                <a:ea typeface="Chelsea Market"/>
                <a:cs typeface="Chelsea Market"/>
                <a:sym typeface="Chelsea Market"/>
              </a:rPr>
              <a:t>8</a:t>
            </a:r>
            <a:endParaRPr sz="34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269" name="Google Shape;269;p14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4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4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4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4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4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4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4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4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4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4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4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4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4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4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4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4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4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4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4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1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4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4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4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4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14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14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1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14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14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1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1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1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1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1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14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14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1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1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1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1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1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1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14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14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1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1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1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594238" y="19955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1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1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4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4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1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1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1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1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14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14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2462913" y="7546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1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1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2859287" y="563563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1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1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14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-3222637" y="275983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1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1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1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2486737" y="21623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1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1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14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-2710712" y="108117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2201488" y="243818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1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2540162" y="-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1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719138" y="152381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1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3063212" y="44384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14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266475" y="133350"/>
            <a:ext cx="4086198" cy="6770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14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3562525" y="7984502"/>
            <a:ext cx="2039113" cy="3547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14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5050882" y="7984502"/>
            <a:ext cx="2039113" cy="3547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14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-889902" y="7984502"/>
            <a:ext cx="2034898" cy="3549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14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594240" y="7984502"/>
            <a:ext cx="2034898" cy="3549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14"/>
          <p:cNvPicPr preferRelativeResize="0"/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6539240" y="7984502"/>
            <a:ext cx="2039113" cy="3549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14"/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>
            <a:off x="2078382" y="7984502"/>
            <a:ext cx="2034898" cy="3549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4"/>
          <p:cNvPicPr preferRelativeResize="0"/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8027598" y="7984502"/>
            <a:ext cx="2034898" cy="3549041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14"/>
          <p:cNvSpPr txBox="1"/>
          <p:nvPr/>
        </p:nvSpPr>
        <p:spPr>
          <a:xfrm>
            <a:off x="3819288" y="173025"/>
            <a:ext cx="62391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latin typeface="Chelsea Market"/>
                <a:ea typeface="Chelsea Market"/>
                <a:cs typeface="Chelsea Market"/>
                <a:sym typeface="Chelsea Market"/>
              </a:rPr>
              <a:t>We’re Working For:</a:t>
            </a:r>
            <a:endParaRPr b="1" sz="48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431" name="Google Shape;431;p14"/>
          <p:cNvPicPr preferRelativeResize="0"/>
          <p:nvPr/>
        </p:nvPicPr>
        <p:blipFill>
          <a:blip r:embed="rId47">
            <a:alphaModFix/>
          </a:blip>
          <a:stretch>
            <a:fillRect/>
          </a:stretch>
        </p:blipFill>
        <p:spPr>
          <a:xfrm>
            <a:off x="4351799" y="5352868"/>
            <a:ext cx="2039127" cy="1529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4"/>
          <p:cNvPicPr preferRelativeResize="0"/>
          <p:nvPr/>
        </p:nvPicPr>
        <p:blipFill>
          <a:blip r:embed="rId48">
            <a:alphaModFix/>
          </a:blip>
          <a:stretch>
            <a:fillRect/>
          </a:stretch>
        </p:blipFill>
        <p:spPr>
          <a:xfrm>
            <a:off x="11113917" y="6357244"/>
            <a:ext cx="1240275" cy="1248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14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5327875" y="1349025"/>
            <a:ext cx="3604875" cy="3538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5"/>
          <p:cNvSpPr txBox="1"/>
          <p:nvPr/>
        </p:nvSpPr>
        <p:spPr>
          <a:xfrm>
            <a:off x="6645925" y="5190825"/>
            <a:ext cx="14478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latin typeface="Chelsea Market"/>
                <a:ea typeface="Chelsea Market"/>
                <a:cs typeface="Chelsea Market"/>
                <a:sym typeface="Chelsea Market"/>
              </a:rPr>
              <a:t>TYPE#</a:t>
            </a:r>
            <a:endParaRPr sz="34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439" name="Google Shape;43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192088" y="-7847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380300" y="-74427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1326350" y="-7847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2371025" y="-76422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1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192263" y="7008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1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1326350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2371025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1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3380300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1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0192100" y="1456663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15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1367113" y="1456663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15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2371025" y="1456663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15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3380300" y="145667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15"/>
          <p:cNvPicPr preferRelativeResize="0"/>
          <p:nvPr/>
        </p:nvPicPr>
        <p:blipFill rotWithShape="1">
          <a:blip r:embed="rId22">
            <a:alphaModFix/>
          </a:blip>
          <a:srcRect b="-2410" l="0" r="0" t="2410"/>
          <a:stretch/>
        </p:blipFill>
        <p:spPr>
          <a:xfrm>
            <a:off x="10192100" y="2438200"/>
            <a:ext cx="1326224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15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3380475" y="243820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15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2162750" y="243820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1245524" y="243820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15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192100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15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1245524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15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2269332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15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3380475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15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12895925" y="439680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15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1732839" y="4396786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15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10466274" y="4387046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1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1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1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1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1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1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1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1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1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1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1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1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1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1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1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1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1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1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1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1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1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1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1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1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1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1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1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1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1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1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1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1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1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1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1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1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1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1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1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1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1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1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1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1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1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1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1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1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1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1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1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1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1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1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1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1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1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1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1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1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1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1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1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1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1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1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1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1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1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1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1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1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1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1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1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1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1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1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1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1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1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1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1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1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1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1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1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1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1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1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1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1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1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1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1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1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1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1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1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1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1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1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1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1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1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1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1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1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1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1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1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1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1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1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1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1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1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1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1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1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1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1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1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1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1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1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1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1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1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1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1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1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1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1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1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1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1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1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1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1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1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1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1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1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1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1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1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1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1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1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1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1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1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1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1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16"/>
          <p:cNvSpPr txBox="1"/>
          <p:nvPr/>
        </p:nvSpPr>
        <p:spPr>
          <a:xfrm>
            <a:off x="6591300" y="5373200"/>
            <a:ext cx="14478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latin typeface="Chelsea Market"/>
                <a:ea typeface="Chelsea Market"/>
                <a:cs typeface="Chelsea Market"/>
                <a:sym typeface="Chelsea Market"/>
              </a:rPr>
              <a:t>TYPE#</a:t>
            </a:r>
            <a:endParaRPr sz="34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633" name="Google Shape;63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192088" y="-7847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380300" y="-74427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1326350" y="-7847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2371025" y="-76422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192088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1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1326350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1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2371025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1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3380300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1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0192100" y="1456663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1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1367113" y="1456663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16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2371025" y="1456663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16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3380300" y="145667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16"/>
          <p:cNvPicPr preferRelativeResize="0"/>
          <p:nvPr/>
        </p:nvPicPr>
        <p:blipFill rotWithShape="1">
          <a:blip r:embed="rId22">
            <a:alphaModFix/>
          </a:blip>
          <a:srcRect b="-2410" l="0" r="0" t="2410"/>
          <a:stretch/>
        </p:blipFill>
        <p:spPr>
          <a:xfrm>
            <a:off x="10192100" y="2438200"/>
            <a:ext cx="1326224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16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3380475" y="243820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16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2162750" y="243820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16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1245524" y="243820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16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192100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16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1245524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16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2269332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16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3380475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16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12895925" y="439680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16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1732839" y="4396786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16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10466274" y="4387046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1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1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1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1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1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1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1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1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1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1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1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1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1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1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1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1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1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1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1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1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1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1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1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1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1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1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1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1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1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1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1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1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1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1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1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1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1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1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1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1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1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1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1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1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1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1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1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1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1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1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1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1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1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1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1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1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1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1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1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1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1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1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1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1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1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1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1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1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1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1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1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1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1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1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1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1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1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1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1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1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1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1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1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1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1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1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1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1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1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1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1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1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1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1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1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1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1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1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1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1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1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1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1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1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1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1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1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1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1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1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1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1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1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1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1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1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1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1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1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1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1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1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1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1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1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1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1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1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1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1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1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1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1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1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1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1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1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1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1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1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1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1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1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1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1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1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1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1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1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1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1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1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1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1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1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1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1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1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1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1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7"/>
          <p:cNvSpPr txBox="1"/>
          <p:nvPr/>
        </p:nvSpPr>
        <p:spPr>
          <a:xfrm>
            <a:off x="6477000" y="5650263"/>
            <a:ext cx="14478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latin typeface="Chelsea Market"/>
                <a:ea typeface="Chelsea Market"/>
                <a:cs typeface="Chelsea Market"/>
                <a:sym typeface="Chelsea Market"/>
              </a:rPr>
              <a:t>TYPE#</a:t>
            </a:r>
            <a:endParaRPr sz="34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827" name="Google Shape;82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192088" y="-7847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380300" y="-74427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1326350" y="-7847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2371025" y="-76422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1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192088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1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1326350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1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2371025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1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3380300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1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0192100" y="1456663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1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1367113" y="1456663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17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2371025" y="1456663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17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3380300" y="145667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17"/>
          <p:cNvPicPr preferRelativeResize="0"/>
          <p:nvPr/>
        </p:nvPicPr>
        <p:blipFill rotWithShape="1">
          <a:blip r:embed="rId22">
            <a:alphaModFix/>
          </a:blip>
          <a:srcRect b="-2410" l="0" r="0" t="2410"/>
          <a:stretch/>
        </p:blipFill>
        <p:spPr>
          <a:xfrm>
            <a:off x="10192100" y="2438200"/>
            <a:ext cx="1326224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17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3380475" y="243820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17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2162750" y="243820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17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1245524" y="243820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17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192100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17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1245524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17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2269332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17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3380475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17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12895925" y="439680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17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1732839" y="4396786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17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10466274" y="4387046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1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1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1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1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1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p1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p1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1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1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1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1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1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p1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1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p1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1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1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1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1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1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1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1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1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1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1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1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1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p1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1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1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1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1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1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1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1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1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1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1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1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1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1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1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1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1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1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1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p1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1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p1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1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p1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1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1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1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1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1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1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p1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p1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p1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1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1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1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1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1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1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1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1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1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1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1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1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1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1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1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1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Google Shape;932;p1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Google Shape;933;p1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" name="Google Shape;934;p1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1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1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Google Shape;937;p1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Google Shape;938;p1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Google Shape;939;p1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1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p1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p1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1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4" name="Google Shape;944;p1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p1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p1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1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1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Google Shape;949;p1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1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1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1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1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4" name="Google Shape;954;p1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1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1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p1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1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9" name="Google Shape;959;p1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" name="Google Shape;960;p1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1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Google Shape;962;p1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p1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4" name="Google Shape;964;p1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5" name="Google Shape;965;p1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p1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7" name="Google Shape;967;p1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1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1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1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1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1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5" name="Google Shape;975;p1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1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1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1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1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1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1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1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1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1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1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p1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1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1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1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1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1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1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1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1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Google Shape;995;p1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1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7" name="Google Shape;997;p1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1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1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1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1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1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1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1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1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1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18"/>
          <p:cNvSpPr txBox="1"/>
          <p:nvPr/>
        </p:nvSpPr>
        <p:spPr>
          <a:xfrm>
            <a:off x="6457950" y="5246350"/>
            <a:ext cx="14478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latin typeface="Chelsea Market"/>
                <a:ea typeface="Chelsea Market"/>
                <a:cs typeface="Chelsea Market"/>
                <a:sym typeface="Chelsea Market"/>
              </a:rPr>
              <a:t>TYPE#</a:t>
            </a:r>
            <a:endParaRPr sz="34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1021" name="Google Shape;102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3" name="Google Shape;1023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" name="Google Shape;1024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Google Shape;1025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Google Shape;1026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Google Shape;1027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192088" y="-7847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Google Shape;1028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380300" y="-74427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1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1326350" y="-7847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Google Shape;1030;p1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2371025" y="-76422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Google Shape;1031;p1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192088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Google Shape;1032;p1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1326350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3" name="Google Shape;1033;p1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2371025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p1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3380300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Google Shape;1035;p1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0192100" y="1456663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p18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1367113" y="1456663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7" name="Google Shape;1037;p18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2371025" y="1456663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Google Shape;1038;p18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3380300" y="145667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9" name="Google Shape;1039;p18"/>
          <p:cNvPicPr preferRelativeResize="0"/>
          <p:nvPr/>
        </p:nvPicPr>
        <p:blipFill rotWithShape="1">
          <a:blip r:embed="rId22">
            <a:alphaModFix/>
          </a:blip>
          <a:srcRect b="-2410" l="0" r="0" t="2410"/>
          <a:stretch/>
        </p:blipFill>
        <p:spPr>
          <a:xfrm>
            <a:off x="10192100" y="2438200"/>
            <a:ext cx="1326224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Google Shape;1040;p18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3380475" y="243820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Google Shape;1041;p18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2162750" y="243820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Google Shape;1042;p18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1245524" y="243820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Google Shape;1043;p18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192100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1044;p18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1245524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18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2269332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p18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3380475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Google Shape;1047;p18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12895925" y="439680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8" name="Google Shape;1048;p18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1732839" y="4396786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p18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10466274" y="4387046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0" name="Google Shape;1050;p18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1" name="Google Shape;1051;p18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2" name="Google Shape;1052;p18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18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Google Shape;1054;p18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5" name="Google Shape;1055;p18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6" name="Google Shape;1056;p18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7" name="Google Shape;1057;p18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18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9" name="Google Shape;1059;p18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18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18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Google Shape;1062;p18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3" name="Google Shape;1063;p18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4" name="Google Shape;1064;p18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5" name="Google Shape;1065;p18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6" name="Google Shape;1066;p18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7" name="Google Shape;1067;p18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8" name="Google Shape;1068;p18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9" name="Google Shape;1069;p18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0" name="Google Shape;1070;p18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1" name="Google Shape;1071;p18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2" name="Google Shape;1072;p18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p18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4" name="Google Shape;1074;p18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5" name="Google Shape;1075;p18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8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7" name="Google Shape;1077;p18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8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18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0" name="Google Shape;1080;p18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1" name="Google Shape;1081;p18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2" name="Google Shape;1082;p18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3" name="Google Shape;1083;p18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p18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5" name="Google Shape;1085;p18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p18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7" name="Google Shape;1087;p18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8" name="Google Shape;1088;p18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9" name="Google Shape;1089;p18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0" name="Google Shape;1090;p18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1" name="Google Shape;1091;p18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2" name="Google Shape;1092;p18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3" name="Google Shape;1093;p18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18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Google Shape;1095;p18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6" name="Google Shape;1096;p18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7" name="Google Shape;1097;p18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18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18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18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18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18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18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18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Google Shape;1105;p18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18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18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8" name="Google Shape;1108;p18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9" name="Google Shape;1109;p18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18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18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18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18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18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18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18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18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p18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18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8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18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18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18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4" name="Google Shape;1124;p18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5" name="Google Shape;1125;p18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18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18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18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18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18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18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18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p18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p18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18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18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18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18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18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18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18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18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18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18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18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18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18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18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18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p18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18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18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18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4" name="Google Shape;1154;p18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5" name="Google Shape;1155;p18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18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18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18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18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18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18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18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18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p18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18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18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p18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p18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p18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0" name="Google Shape;1170;p18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18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p18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3" name="Google Shape;1173;p18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4" name="Google Shape;1174;p18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5" name="Google Shape;1175;p18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6" name="Google Shape;1176;p18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7" name="Google Shape;1177;p18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8" name="Google Shape;1178;p18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9" name="Google Shape;1179;p18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0" name="Google Shape;1180;p18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1" name="Google Shape;1181;p18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2" name="Google Shape;1182;p18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3" name="Google Shape;1183;p18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4" name="Google Shape;1184;p18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5" name="Google Shape;1185;p18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6" name="Google Shape;1186;p18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7" name="Google Shape;1187;p18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8" name="Google Shape;1188;p18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9" name="Google Shape;1189;p18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18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1" name="Google Shape;1191;p18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2" name="Google Shape;1192;p18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3" name="Google Shape;1193;p18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4" name="Google Shape;1194;p18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5" name="Google Shape;1195;p18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6" name="Google Shape;1196;p18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7" name="Google Shape;1197;p18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8" name="Google Shape;1198;p18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9" name="Google Shape;1199;p18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p18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18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18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3" name="Google Shape;1203;p18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4" name="Google Shape;1204;p18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5" name="Google Shape;1205;p18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6" name="Google Shape;1206;p18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7" name="Google Shape;1207;p18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18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9" name="Google Shape;1209;p18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13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19"/>
          <p:cNvSpPr txBox="1"/>
          <p:nvPr/>
        </p:nvSpPr>
        <p:spPr>
          <a:xfrm>
            <a:off x="6419850" y="5268875"/>
            <a:ext cx="14478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latin typeface="Chelsea Market"/>
                <a:ea typeface="Chelsea Market"/>
                <a:cs typeface="Chelsea Market"/>
                <a:sym typeface="Chelsea Market"/>
              </a:rPr>
              <a:t>TYPE#</a:t>
            </a:r>
            <a:endParaRPr sz="34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1215" name="Google Shape;121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6" name="Google Shape;121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7" name="Google Shape;1217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9" name="Google Shape;1219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0" name="Google Shape;1220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1" name="Google Shape;1221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192088" y="-7847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2" name="Google Shape;1222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380300" y="-74427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3" name="Google Shape;1223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1326350" y="-7847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4" name="Google Shape;1224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2371025" y="-76422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5" name="Google Shape;1225;p1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192088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Google Shape;1226;p1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1326350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7" name="Google Shape;1227;p1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2371025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8" name="Google Shape;1228;p1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3380300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" name="Google Shape;1229;p19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0192100" y="1456663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0" name="Google Shape;1230;p19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1367113" y="1456663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1" name="Google Shape;1231;p19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2371025" y="1456663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2" name="Google Shape;1232;p19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3380300" y="145667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3" name="Google Shape;1233;p19"/>
          <p:cNvPicPr preferRelativeResize="0"/>
          <p:nvPr/>
        </p:nvPicPr>
        <p:blipFill rotWithShape="1">
          <a:blip r:embed="rId22">
            <a:alphaModFix/>
          </a:blip>
          <a:srcRect b="-2410" l="0" r="0" t="2410"/>
          <a:stretch/>
        </p:blipFill>
        <p:spPr>
          <a:xfrm>
            <a:off x="10192100" y="2438200"/>
            <a:ext cx="1326224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4" name="Google Shape;1234;p19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3380475" y="243820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5" name="Google Shape;1235;p19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2162750" y="243820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6" name="Google Shape;1236;p19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1245524" y="243820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7" name="Google Shape;1237;p19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192100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8" name="Google Shape;1238;p19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1245524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p19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2269332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19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3380475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1" name="Google Shape;1241;p19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12895925" y="439680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2" name="Google Shape;1242;p19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1732839" y="4396786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3" name="Google Shape;1243;p19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10466274" y="4387046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4" name="Google Shape;1244;p19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5" name="Google Shape;1245;p19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6" name="Google Shape;1246;p19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7" name="Google Shape;1247;p19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8" name="Google Shape;1248;p19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9" name="Google Shape;1249;p19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0" name="Google Shape;1250;p19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1" name="Google Shape;1251;p19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2" name="Google Shape;1252;p19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3" name="Google Shape;1253;p19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p19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5" name="Google Shape;1255;p19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6" name="Google Shape;1256;p19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7" name="Google Shape;1257;p19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8" name="Google Shape;1258;p19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9" name="Google Shape;1259;p19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19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19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Google Shape;1262;p19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3" name="Google Shape;1263;p19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4" name="Google Shape;1264;p19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5" name="Google Shape;1265;p19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6" name="Google Shape;1266;p19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7" name="Google Shape;1267;p19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8" name="Google Shape;1268;p19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9" name="Google Shape;1269;p19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0" name="Google Shape;1270;p19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p19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" name="Google Shape;1272;p19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3" name="Google Shape;1273;p19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4" name="Google Shape;1274;p19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5" name="Google Shape;1275;p19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6" name="Google Shape;1276;p19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7" name="Google Shape;1277;p19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8" name="Google Shape;1278;p19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9" name="Google Shape;1279;p19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0" name="Google Shape;1280;p19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1" name="Google Shape;1281;p19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2" name="Google Shape;1282;p19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3" name="Google Shape;1283;p19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4" name="Google Shape;1284;p19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p19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6" name="Google Shape;1286;p19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19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p19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9" name="Google Shape;1289;p19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Google Shape;1290;p19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1" name="Google Shape;1291;p19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" name="Google Shape;1292;p19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Google Shape;1293;p19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4" name="Google Shape;1294;p19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5" name="Google Shape;1295;p19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p19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7" name="Google Shape;1297;p19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8" name="Google Shape;1298;p19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19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0" name="Google Shape;1300;p19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1" name="Google Shape;1301;p19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2" name="Google Shape;1302;p19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3" name="Google Shape;1303;p19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4" name="Google Shape;1304;p19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5" name="Google Shape;1305;p19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6" name="Google Shape;1306;p19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7" name="Google Shape;1307;p19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8" name="Google Shape;1308;p19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9" name="Google Shape;1309;p19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0" name="Google Shape;1310;p19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1" name="Google Shape;1311;p19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2" name="Google Shape;1312;p19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3" name="Google Shape;1313;p19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4" name="Google Shape;1314;p19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5" name="Google Shape;1315;p19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6" name="Google Shape;1316;p19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7" name="Google Shape;1317;p19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8" name="Google Shape;1318;p19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9" name="Google Shape;1319;p19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0" name="Google Shape;1320;p19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1" name="Google Shape;1321;p19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2" name="Google Shape;1322;p19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3" name="Google Shape;1323;p19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4" name="Google Shape;1324;p19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5" name="Google Shape;1325;p19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6" name="Google Shape;1326;p19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7" name="Google Shape;1327;p19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8" name="Google Shape;1328;p19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9" name="Google Shape;1329;p19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0" name="Google Shape;1330;p19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" name="Google Shape;1331;p19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2" name="Google Shape;1332;p19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3" name="Google Shape;1333;p19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4" name="Google Shape;1334;p19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5" name="Google Shape;1335;p19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6" name="Google Shape;1336;p19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7" name="Google Shape;1337;p19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8" name="Google Shape;1338;p19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9" name="Google Shape;1339;p19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0" name="Google Shape;1340;p19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1" name="Google Shape;1341;p19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19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3" name="Google Shape;1343;p19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4" name="Google Shape;1344;p19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5" name="Google Shape;1345;p19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Google Shape;1346;p19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19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8" name="Google Shape;1348;p19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9" name="Google Shape;1349;p19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0" name="Google Shape;1350;p19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Google Shape;1351;p19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2" name="Google Shape;1352;p19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3" name="Google Shape;1353;p19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4" name="Google Shape;1354;p19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5" name="Google Shape;1355;p19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6" name="Google Shape;1356;p19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7" name="Google Shape;1357;p19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8" name="Google Shape;1358;p19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9" name="Google Shape;1359;p19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0" name="Google Shape;1360;p19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1" name="Google Shape;1361;p19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2" name="Google Shape;1362;p19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3" name="Google Shape;1363;p19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4" name="Google Shape;1364;p19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5" name="Google Shape;1365;p19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6" name="Google Shape;1366;p19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7" name="Google Shape;1367;p19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8" name="Google Shape;1368;p19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9" name="Google Shape;1369;p19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0" name="Google Shape;1370;p19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1" name="Google Shape;1371;p19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2" name="Google Shape;1372;p19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3" name="Google Shape;1373;p19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4" name="Google Shape;1374;p19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5" name="Google Shape;1375;p19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6" name="Google Shape;1376;p19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7" name="Google Shape;1377;p19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8" name="Google Shape;1378;p19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9" name="Google Shape;1379;p19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0" name="Google Shape;1380;p19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1" name="Google Shape;1381;p19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2" name="Google Shape;1382;p19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3" name="Google Shape;1383;p19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4" name="Google Shape;1384;p19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5" name="Google Shape;1385;p19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6" name="Google Shape;1386;p19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7" name="Google Shape;1387;p19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8" name="Google Shape;1388;p19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9" name="Google Shape;1389;p19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0" name="Google Shape;1390;p19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1" name="Google Shape;1391;p19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2" name="Google Shape;1392;p19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3" name="Google Shape;1393;p19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4" name="Google Shape;1394;p19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5" name="Google Shape;1395;p19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6" name="Google Shape;1396;p19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7" name="Google Shape;1397;p19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8" name="Google Shape;1398;p19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9" name="Google Shape;1399;p19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0" name="Google Shape;1400;p19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1" name="Google Shape;1401;p19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Google Shape;1402;p19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3" name="Google Shape;1403;p19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07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20"/>
          <p:cNvSpPr txBox="1"/>
          <p:nvPr/>
        </p:nvSpPr>
        <p:spPr>
          <a:xfrm>
            <a:off x="6457950" y="4879513"/>
            <a:ext cx="14478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latin typeface="Chelsea Market"/>
                <a:ea typeface="Chelsea Market"/>
                <a:cs typeface="Chelsea Market"/>
                <a:sym typeface="Chelsea Market"/>
              </a:rPr>
              <a:t>TYPE#</a:t>
            </a:r>
            <a:endParaRPr sz="34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1409" name="Google Shape;140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0" name="Google Shape;141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1" name="Google Shape;141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2" name="Google Shape;1412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3" name="Google Shape;1413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4" name="Google Shape;1414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5" name="Google Shape;1415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192088" y="-7847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6" name="Google Shape;1416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380300" y="-74427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7" name="Google Shape;1417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1326350" y="-7847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8" name="Google Shape;1418;p2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2371025" y="-76422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9" name="Google Shape;1419;p2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192088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0" name="Google Shape;1420;p2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1326350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1" name="Google Shape;1421;p2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2371025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2" name="Google Shape;1422;p2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3380300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3" name="Google Shape;1423;p20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0192100" y="1456663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4" name="Google Shape;1424;p20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1367113" y="1456663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5" name="Google Shape;1425;p20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2371025" y="1456663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6" name="Google Shape;1426;p20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3380300" y="145667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7" name="Google Shape;1427;p20"/>
          <p:cNvPicPr preferRelativeResize="0"/>
          <p:nvPr/>
        </p:nvPicPr>
        <p:blipFill rotWithShape="1">
          <a:blip r:embed="rId22">
            <a:alphaModFix/>
          </a:blip>
          <a:srcRect b="-2410" l="0" r="0" t="2410"/>
          <a:stretch/>
        </p:blipFill>
        <p:spPr>
          <a:xfrm>
            <a:off x="10192100" y="2438200"/>
            <a:ext cx="1326224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8" name="Google Shape;1428;p20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3380475" y="243820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9" name="Google Shape;1429;p20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2162750" y="243820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0" name="Google Shape;1430;p20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1245524" y="243820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1" name="Google Shape;1431;p20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192100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2" name="Google Shape;1432;p20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1245524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" name="Google Shape;1433;p20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2269332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4" name="Google Shape;1434;p20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3380475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5" name="Google Shape;1435;p20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12895925" y="439680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6" name="Google Shape;1436;p20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1732839" y="4396786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7" name="Google Shape;1437;p20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10466274" y="4387046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8" name="Google Shape;1438;p20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9" name="Google Shape;1439;p20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0" name="Google Shape;1440;p20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1" name="Google Shape;1441;p20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2" name="Google Shape;1442;p20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3" name="Google Shape;1443;p20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4" name="Google Shape;1444;p20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5" name="Google Shape;1445;p20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6" name="Google Shape;1446;p20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7" name="Google Shape;1447;p20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8" name="Google Shape;1448;p20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9" name="Google Shape;1449;p20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0" name="Google Shape;1450;p20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1" name="Google Shape;1451;p20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2" name="Google Shape;1452;p20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3" name="Google Shape;1453;p20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4" name="Google Shape;1454;p20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5" name="Google Shape;1455;p20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6" name="Google Shape;1456;p20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7" name="Google Shape;1457;p20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8" name="Google Shape;1458;p20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9" name="Google Shape;1459;p20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0" name="Google Shape;1460;p20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1" name="Google Shape;1461;p20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2" name="Google Shape;1462;p20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3" name="Google Shape;1463;p20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4" name="Google Shape;1464;p20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5" name="Google Shape;1465;p20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6" name="Google Shape;1466;p20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7" name="Google Shape;1467;p20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8" name="Google Shape;1468;p20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9" name="Google Shape;1469;p20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0" name="Google Shape;1470;p20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1" name="Google Shape;1471;p20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2" name="Google Shape;1472;p20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3" name="Google Shape;1473;p20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4" name="Google Shape;1474;p20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5" name="Google Shape;1475;p20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6" name="Google Shape;1476;p20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7" name="Google Shape;1477;p20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8" name="Google Shape;1478;p20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9" name="Google Shape;1479;p20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0" name="Google Shape;1480;p20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1" name="Google Shape;1481;p20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2" name="Google Shape;1482;p20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3" name="Google Shape;1483;p20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4" name="Google Shape;1484;p20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5" name="Google Shape;1485;p20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6" name="Google Shape;1486;p20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7" name="Google Shape;1487;p20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8" name="Google Shape;1488;p20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9" name="Google Shape;1489;p20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0" name="Google Shape;1490;p20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1" name="Google Shape;1491;p20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2" name="Google Shape;1492;p20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3" name="Google Shape;1493;p20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4" name="Google Shape;1494;p20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5" name="Google Shape;1495;p20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6" name="Google Shape;1496;p20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7" name="Google Shape;1497;p20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8" name="Google Shape;1498;p20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9" name="Google Shape;1499;p20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0" name="Google Shape;1500;p20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1" name="Google Shape;1501;p20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2" name="Google Shape;1502;p20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3" name="Google Shape;1503;p20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4" name="Google Shape;1504;p20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5" name="Google Shape;1505;p20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6" name="Google Shape;1506;p20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7" name="Google Shape;1507;p20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8" name="Google Shape;1508;p20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9" name="Google Shape;1509;p20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0" name="Google Shape;1510;p20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1" name="Google Shape;1511;p20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2" name="Google Shape;1512;p20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3" name="Google Shape;1513;p20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4" name="Google Shape;1514;p20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5" name="Google Shape;1515;p20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6" name="Google Shape;1516;p20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7" name="Google Shape;1517;p20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8" name="Google Shape;1518;p20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9" name="Google Shape;1519;p20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0" name="Google Shape;1520;p20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1" name="Google Shape;1521;p20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2" name="Google Shape;1522;p20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3" name="Google Shape;1523;p20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4" name="Google Shape;1524;p20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5" name="Google Shape;1525;p20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6" name="Google Shape;1526;p20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7" name="Google Shape;1527;p20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8" name="Google Shape;1528;p20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9" name="Google Shape;1529;p20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0" name="Google Shape;1530;p20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1" name="Google Shape;1531;p20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2" name="Google Shape;1532;p20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3" name="Google Shape;1533;p20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4" name="Google Shape;1534;p20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5" name="Google Shape;1535;p20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" name="Google Shape;1536;p20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7" name="Google Shape;1537;p20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8" name="Google Shape;1538;p20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9" name="Google Shape;1539;p20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0" name="Google Shape;1540;p20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1" name="Google Shape;1541;p20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2" name="Google Shape;1542;p20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3" name="Google Shape;1543;p20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4" name="Google Shape;1544;p20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5" name="Google Shape;1545;p20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6" name="Google Shape;1546;p20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7" name="Google Shape;1547;p20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8" name="Google Shape;1548;p20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9" name="Google Shape;1549;p20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0" name="Google Shape;1550;p20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1" name="Google Shape;1551;p20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2" name="Google Shape;1552;p20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3" name="Google Shape;1553;p20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4" name="Google Shape;1554;p20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5" name="Google Shape;1555;p20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6" name="Google Shape;1556;p20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7" name="Google Shape;1557;p20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8" name="Google Shape;1558;p20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9" name="Google Shape;1559;p20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0" name="Google Shape;1560;p20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1" name="Google Shape;1561;p20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2" name="Google Shape;1562;p20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3" name="Google Shape;1563;p20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4" name="Google Shape;1564;p20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5" name="Google Shape;1565;p20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6" name="Google Shape;1566;p20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7" name="Google Shape;1567;p20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8" name="Google Shape;1568;p20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9" name="Google Shape;1569;p20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0" name="Google Shape;1570;p20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1" name="Google Shape;1571;p20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2" name="Google Shape;1572;p20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3" name="Google Shape;1573;p20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4" name="Google Shape;1574;p20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5" name="Google Shape;1575;p20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6" name="Google Shape;1576;p20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7" name="Google Shape;1577;p20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8" name="Google Shape;1578;p20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9" name="Google Shape;1579;p20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0" name="Google Shape;1580;p20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1" name="Google Shape;1581;p20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2" name="Google Shape;1582;p20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3" name="Google Shape;1583;p20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4" name="Google Shape;1584;p20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5" name="Google Shape;1585;p20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6" name="Google Shape;1586;p20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7" name="Google Shape;1587;p20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8" name="Google Shape;1588;p20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9" name="Google Shape;1589;p20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0" name="Google Shape;1590;p20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1" name="Google Shape;1591;p20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2" name="Google Shape;1592;p20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3" name="Google Shape;1593;p20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4" name="Google Shape;1594;p20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5" name="Google Shape;1595;p20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6" name="Google Shape;1596;p20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7" name="Google Shape;1597;p20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0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p21"/>
          <p:cNvSpPr txBox="1"/>
          <p:nvPr/>
        </p:nvSpPr>
        <p:spPr>
          <a:xfrm>
            <a:off x="6419850" y="5170150"/>
            <a:ext cx="14478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latin typeface="Chelsea Market"/>
                <a:ea typeface="Chelsea Market"/>
                <a:cs typeface="Chelsea Market"/>
                <a:sym typeface="Chelsea Market"/>
              </a:rPr>
              <a:t>TYPE#</a:t>
            </a:r>
            <a:endParaRPr sz="34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1603" name="Google Shape;160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6" name="Google Shape;1606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7" name="Google Shape;1607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8" name="Google Shape;1608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376975" y="133350"/>
            <a:ext cx="1240275" cy="1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9" name="Google Shape;1609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192088" y="-7847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0" name="Google Shape;1610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380300" y="-74427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1" name="Google Shape;1611;p2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1326350" y="-7847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2" name="Google Shape;1612;p2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2371025" y="-76422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3" name="Google Shape;1613;p2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192088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4" name="Google Shape;1614;p2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1326350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5" name="Google Shape;1615;p2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2371025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6" name="Google Shape;1616;p2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3380300" y="48935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7" name="Google Shape;1617;p2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0192100" y="1456663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8" name="Google Shape;1618;p2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1367113" y="1456663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9" name="Google Shape;1619;p2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2371025" y="1456663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0" name="Google Shape;1620;p21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3380300" y="145667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1" name="Google Shape;1621;p21"/>
          <p:cNvPicPr preferRelativeResize="0"/>
          <p:nvPr/>
        </p:nvPicPr>
        <p:blipFill rotWithShape="1">
          <a:blip r:embed="rId22">
            <a:alphaModFix/>
          </a:blip>
          <a:srcRect b="-2410" l="0" r="0" t="2410"/>
          <a:stretch/>
        </p:blipFill>
        <p:spPr>
          <a:xfrm>
            <a:off x="10192100" y="2438200"/>
            <a:ext cx="1326224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2" name="Google Shape;1622;p21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3380475" y="243820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3" name="Google Shape;1623;p21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2162750" y="243820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4" name="Google Shape;1624;p21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1245524" y="243820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5" name="Google Shape;1625;p21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192100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6" name="Google Shape;1626;p21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1245524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7" name="Google Shape;1627;p2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2269332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8" name="Google Shape;1628;p21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3380475" y="3508990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9" name="Google Shape;1629;p21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12895925" y="4396805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0" name="Google Shape;1630;p21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1732839" y="4396786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1" name="Google Shape;1631;p21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10466274" y="4387046"/>
            <a:ext cx="1325879" cy="173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2" name="Google Shape;1632;p21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3" name="Google Shape;1633;p21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4" name="Google Shape;1634;p21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5" name="Google Shape;1635;p21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6" name="Google Shape;1636;p21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7" name="Google Shape;1637;p21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" name="Google Shape;1638;p21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9" name="Google Shape;1639;p21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0" name="Google Shape;1640;p21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1" name="Google Shape;1641;p21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2" name="Google Shape;1642;p21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3" name="Google Shape;1643;p21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4" name="Google Shape;1644;p21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5" name="Google Shape;1645;p21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6" name="Google Shape;1646;p21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7" name="Google Shape;1647;p21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8" name="Google Shape;1648;p21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9" name="Google Shape;1649;p21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0" name="Google Shape;1650;p21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1" name="Google Shape;1651;p21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2" name="Google Shape;1652;p21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3" name="Google Shape;1653;p21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4" name="Google Shape;1654;p21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5" name="Google Shape;1655;p21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6" name="Google Shape;1656;p21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7" name="Google Shape;1657;p21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8" name="Google Shape;1658;p21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9" name="Google Shape;1659;p21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0" name="Google Shape;1660;p21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1" name="Google Shape;1661;p21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2" name="Google Shape;1662;p21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3" name="Google Shape;1663;p21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4" name="Google Shape;1664;p21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5" name="Google Shape;1665;p21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6" name="Google Shape;1666;p21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7" name="Google Shape;1667;p21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8" name="Google Shape;1668;p21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9" name="Google Shape;1669;p21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0" name="Google Shape;1670;p21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1" name="Google Shape;1671;p21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2" name="Google Shape;1672;p21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3" name="Google Shape;1673;p21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4" name="Google Shape;1674;p21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5" name="Google Shape;1675;p21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6" name="Google Shape;1676;p21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7" name="Google Shape;1677;p21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8" name="Google Shape;1678;p21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9" name="Google Shape;1679;p21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0" name="Google Shape;1680;p21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1" name="Google Shape;1681;p21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2" name="Google Shape;1682;p21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3" name="Google Shape;1683;p21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4" name="Google Shape;1684;p21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5" name="Google Shape;1685;p21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6" name="Google Shape;1686;p21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7" name="Google Shape;1687;p21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8" name="Google Shape;1688;p21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9" name="Google Shape;1689;p21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0" name="Google Shape;1690;p21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1" name="Google Shape;1691;p21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2" name="Google Shape;1692;p21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3" name="Google Shape;1693;p21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4" name="Google Shape;1694;p21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5" name="Google Shape;1695;p21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6" name="Google Shape;1696;p21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7" name="Google Shape;1697;p21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8" name="Google Shape;1698;p21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9" name="Google Shape;1699;p21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0" name="Google Shape;1700;p21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1" name="Google Shape;1701;p21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2" name="Google Shape;1702;p21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3" name="Google Shape;1703;p21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4" name="Google Shape;1704;p21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5" name="Google Shape;1705;p21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6" name="Google Shape;1706;p21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7" name="Google Shape;1707;p21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8" name="Google Shape;1708;p21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9" name="Google Shape;1709;p21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0" name="Google Shape;1710;p21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1" name="Google Shape;1711;p21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2" name="Google Shape;1712;p21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3" name="Google Shape;1713;p21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4" name="Google Shape;1714;p21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5" name="Google Shape;1715;p21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6" name="Google Shape;1716;p21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7" name="Google Shape;1717;p21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8" name="Google Shape;1718;p21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9" name="Google Shape;1719;p21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0" name="Google Shape;1720;p21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1" name="Google Shape;1721;p21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2" name="Google Shape;1722;p21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3" name="Google Shape;1723;p21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4" name="Google Shape;1724;p21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5" name="Google Shape;1725;p21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6" name="Google Shape;1726;p21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7" name="Google Shape;1727;p21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8" name="Google Shape;1728;p21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9" name="Google Shape;1729;p21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0" name="Google Shape;1730;p21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1" name="Google Shape;1731;p21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2" name="Google Shape;1732;p21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3" name="Google Shape;1733;p21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4" name="Google Shape;1734;p21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5" name="Google Shape;1735;p21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6" name="Google Shape;1736;p21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7" name="Google Shape;1737;p21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8" name="Google Shape;1738;p21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9" name="Google Shape;1739;p21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0" name="Google Shape;1740;p21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" name="Google Shape;1741;p21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2" name="Google Shape;1742;p21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3" name="Google Shape;1743;p21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4" name="Google Shape;1744;p21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5" name="Google Shape;1745;p21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6" name="Google Shape;1746;p21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7" name="Google Shape;1747;p21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8" name="Google Shape;1748;p21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9" name="Google Shape;1749;p21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0" name="Google Shape;1750;p21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1" name="Google Shape;1751;p21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2" name="Google Shape;1752;p21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3" name="Google Shape;1753;p21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4" name="Google Shape;1754;p21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5" name="Google Shape;1755;p21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6" name="Google Shape;1756;p21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7" name="Google Shape;1757;p21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8" name="Google Shape;1758;p21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9" name="Google Shape;1759;p21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0" name="Google Shape;1760;p21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1" name="Google Shape;1761;p21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2" name="Google Shape;1762;p21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3" name="Google Shape;1763;p21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4" name="Google Shape;1764;p21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5" name="Google Shape;1765;p21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6" name="Google Shape;1766;p21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7" name="Google Shape;1767;p21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8" name="Google Shape;1768;p21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9" name="Google Shape;1769;p21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0" name="Google Shape;1770;p21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1" name="Google Shape;1771;p21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2" name="Google Shape;1772;p21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3" name="Google Shape;1773;p21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4" name="Google Shape;1774;p21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5" name="Google Shape;1775;p21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6" name="Google Shape;1776;p21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7" name="Google Shape;1777;p21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8" name="Google Shape;1778;p21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9" name="Google Shape;1779;p21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0" name="Google Shape;1780;p21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1" name="Google Shape;1781;p21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2" name="Google Shape;1782;p21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3" name="Google Shape;1783;p21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4" name="Google Shape;1784;p21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1232962" y="-159725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5" name="Google Shape;1785;p21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-1232962" y="858864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6" name="Google Shape;1786;p21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1232962" y="1875239"/>
            <a:ext cx="910014" cy="9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7" name="Google Shape;1787;p21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-1232962" y="2891612"/>
            <a:ext cx="9078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8" name="Google Shape;1788;p21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-1232962" y="3910188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9" name="Google Shape;1789;p21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-1232962" y="4928763"/>
            <a:ext cx="91001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0" name="Google Shape;1790;p21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-1232962" y="5947352"/>
            <a:ext cx="861772" cy="8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1" name="Google Shape;1791;p21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-1232962" y="6882231"/>
            <a:ext cx="914400" cy="890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