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9144000"/>
  <p:notesSz cx="6858000" cy="9144000"/>
  <p:embeddedFontLst>
    <p:embeddedFont>
      <p:font typeface="Lato Light"/>
      <p:regular r:id="rId17"/>
      <p:bold r:id="rId18"/>
      <p:italic r:id="rId19"/>
      <p:boldItalic r:id="rId20"/>
    </p:embeddedFont>
    <p:embeddedFont>
      <p:font typeface="Lato Hairline"/>
      <p:regular r:id="rId21"/>
      <p:bold r:id="rId22"/>
      <p:italic r:id="rId23"/>
      <p:boldItalic r:id="rId24"/>
    </p:embeddedFont>
    <p:embeddedFont>
      <p:font typeface="Quicksand"/>
      <p:regular r:id="rId25"/>
      <p:bold r:id="rId26"/>
    </p:embeddedFont>
    <p:embeddedFont>
      <p:font typeface="Quicksand Light"/>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Light-boldItalic.fntdata"/><Relationship Id="rId22" Type="http://schemas.openxmlformats.org/officeDocument/2006/relationships/font" Target="fonts/LatoHairline-bold.fntdata"/><Relationship Id="rId21" Type="http://schemas.openxmlformats.org/officeDocument/2006/relationships/font" Target="fonts/LatoHairline-regular.fntdata"/><Relationship Id="rId24" Type="http://schemas.openxmlformats.org/officeDocument/2006/relationships/font" Target="fonts/LatoHairline-boldItalic.fntdata"/><Relationship Id="rId23" Type="http://schemas.openxmlformats.org/officeDocument/2006/relationships/font" Target="fonts/LatoHairlin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Quicksand-bold.fntdata"/><Relationship Id="rId25" Type="http://schemas.openxmlformats.org/officeDocument/2006/relationships/font" Target="fonts/Quicksand-regular.fntdata"/><Relationship Id="rId28" Type="http://schemas.openxmlformats.org/officeDocument/2006/relationships/font" Target="fonts/QuicksandLight-bold.fntdata"/><Relationship Id="rId27" Type="http://schemas.openxmlformats.org/officeDocument/2006/relationships/font" Target="fonts/Quicksand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LatoLight-regular.fntdata"/><Relationship Id="rId16" Type="http://schemas.openxmlformats.org/officeDocument/2006/relationships/slide" Target="slides/slide11.xml"/><Relationship Id="rId19" Type="http://schemas.openxmlformats.org/officeDocument/2006/relationships/font" Target="fonts/LatoLight-italic.fntdata"/><Relationship Id="rId18" Type="http://schemas.openxmlformats.org/officeDocument/2006/relationships/font" Target="fonts/LatoLigh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9321ce0139_0_2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9321ce0139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9321ce0139_0_3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9321ce0139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321ce0139_0_3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9321ce0139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icksand"/>
                <a:ea typeface="Quicksand"/>
                <a:cs typeface="Quicksand"/>
                <a:sym typeface="Quicksand"/>
              </a:rPr>
              <a:t>So remember Rocketeers, even though we’re  not physically in a classroom community, we are still part of a </a:t>
            </a:r>
            <a:r>
              <a:rPr b="1" lang="en">
                <a:latin typeface="Quicksand"/>
                <a:ea typeface="Quicksand"/>
                <a:cs typeface="Quicksand"/>
                <a:sym typeface="Quicksand"/>
              </a:rPr>
              <a:t>digital community. </a:t>
            </a:r>
            <a:r>
              <a:rPr lang="en">
                <a:latin typeface="Quicksand"/>
                <a:ea typeface="Quicksand"/>
                <a:cs typeface="Quicksand"/>
                <a:sym typeface="Quicksand"/>
              </a:rPr>
              <a:t>And the way we treat each other will make a very big impact on the way we learn. </a:t>
            </a:r>
            <a:endParaRPr>
              <a:latin typeface="Quicksand"/>
              <a:ea typeface="Quicksand"/>
              <a:cs typeface="Quicksand"/>
              <a:sym typeface="Quicksan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321ce0139_0_2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321ce0139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4325" lvl="0" marL="457200" rtl="0" algn="l">
              <a:lnSpc>
                <a:spcPct val="115000"/>
              </a:lnSpc>
              <a:spcBef>
                <a:spcPts val="1400"/>
              </a:spcBef>
              <a:spcAft>
                <a:spcPts val="0"/>
              </a:spcAft>
              <a:buClr>
                <a:srgbClr val="282828"/>
              </a:buClr>
              <a:buSzPts val="1350"/>
              <a:buFont typeface="Quicksand"/>
              <a:buChar char="●"/>
            </a:pPr>
            <a:r>
              <a:rPr lang="en" sz="1350">
                <a:solidFill>
                  <a:srgbClr val="282828"/>
                </a:solidFill>
                <a:latin typeface="Quicksand"/>
                <a:ea typeface="Quicksand"/>
                <a:cs typeface="Quicksand"/>
                <a:sym typeface="Quicksand"/>
              </a:rPr>
              <a:t>Ask students this simple question</a:t>
            </a:r>
            <a:endParaRPr sz="1350">
              <a:solidFill>
                <a:srgbClr val="282828"/>
              </a:solidFill>
              <a:latin typeface="Quicksand"/>
              <a:ea typeface="Quicksand"/>
              <a:cs typeface="Quicksand"/>
              <a:sym typeface="Quicksand"/>
            </a:endParaRPr>
          </a:p>
          <a:p>
            <a:pPr indent="-314325" lvl="0" marL="457200" rtl="0" algn="l">
              <a:lnSpc>
                <a:spcPct val="115000"/>
              </a:lnSpc>
              <a:spcBef>
                <a:spcPts val="0"/>
              </a:spcBef>
              <a:spcAft>
                <a:spcPts val="0"/>
              </a:spcAft>
              <a:buClr>
                <a:srgbClr val="282828"/>
              </a:buClr>
              <a:buSzPts val="1350"/>
              <a:buFont typeface="Quicksand"/>
              <a:buChar char="●"/>
            </a:pPr>
            <a:r>
              <a:rPr lang="en" sz="1350">
                <a:solidFill>
                  <a:srgbClr val="282828"/>
                </a:solidFill>
                <a:latin typeface="Quicksand"/>
                <a:ea typeface="Quicksand"/>
                <a:cs typeface="Quicksand"/>
                <a:sym typeface="Quicksand"/>
              </a:rPr>
              <a:t>Try to help students think about emotional safety as well as physical safety. Explain to your students that today, you will be thinking about how to be inclusive and how to show empathy in communities.</a:t>
            </a:r>
            <a:endParaRPr sz="1350">
              <a:solidFill>
                <a:srgbClr val="282828"/>
              </a:solidFill>
              <a:latin typeface="Quicksand"/>
              <a:ea typeface="Quicksand"/>
              <a:cs typeface="Quicksand"/>
              <a:sym typeface="Quicksand"/>
            </a:endParaRPr>
          </a:p>
          <a:p>
            <a:pPr indent="-314325" lvl="0" marL="457200" rtl="0" algn="l">
              <a:lnSpc>
                <a:spcPct val="115000"/>
              </a:lnSpc>
              <a:spcBef>
                <a:spcPts val="0"/>
              </a:spcBef>
              <a:spcAft>
                <a:spcPts val="0"/>
              </a:spcAft>
              <a:buClr>
                <a:srgbClr val="282828"/>
              </a:buClr>
              <a:buSzPts val="1350"/>
              <a:buFont typeface="Quicksand"/>
              <a:buChar char="●"/>
            </a:pPr>
            <a:r>
              <a:rPr lang="en" sz="1350">
                <a:solidFill>
                  <a:srgbClr val="282828"/>
                </a:solidFill>
                <a:latin typeface="Quicksand"/>
                <a:ea typeface="Quicksand"/>
                <a:cs typeface="Quicksand"/>
                <a:sym typeface="Quicksand"/>
              </a:rPr>
              <a:t>Ask your students, “What has been a time you have felt included in a community?” List their ideas about what makes a person feel included or not. Explain that being inclusive is making others feel included, welcome or like they belong.</a:t>
            </a:r>
            <a:endParaRPr sz="1350">
              <a:solidFill>
                <a:srgbClr val="282828"/>
              </a:solidFill>
              <a:latin typeface="Quicksand"/>
              <a:ea typeface="Quicksand"/>
              <a:cs typeface="Quicksand"/>
              <a:sym typeface="Quicksand"/>
            </a:endParaRPr>
          </a:p>
          <a:p>
            <a:pPr indent="-314325" lvl="0" marL="457200" rtl="0" algn="l">
              <a:lnSpc>
                <a:spcPct val="115000"/>
              </a:lnSpc>
              <a:spcBef>
                <a:spcPts val="0"/>
              </a:spcBef>
              <a:spcAft>
                <a:spcPts val="0"/>
              </a:spcAft>
              <a:buClr>
                <a:srgbClr val="282828"/>
              </a:buClr>
              <a:buSzPts val="1350"/>
              <a:buFont typeface="Quicksand"/>
              <a:buChar char="●"/>
            </a:pPr>
            <a:r>
              <a:rPr lang="en" sz="1350">
                <a:solidFill>
                  <a:srgbClr val="282828"/>
                </a:solidFill>
                <a:latin typeface="Quicksand"/>
                <a:ea typeface="Quicksand"/>
                <a:cs typeface="Quicksand"/>
                <a:sym typeface="Quicksand"/>
              </a:rPr>
              <a:t>As you talk about inclusivity, ask students to focus on times that they have felt included in a group and times they have felt left out. You can use these experiences to help them start thinking about what it means to include others.</a:t>
            </a:r>
            <a:endParaRPr sz="1350">
              <a:solidFill>
                <a:srgbClr val="282828"/>
              </a:solidFill>
              <a:latin typeface="Quicksand"/>
              <a:ea typeface="Quicksand"/>
              <a:cs typeface="Quicksand"/>
              <a:sym typeface="Quicksand"/>
            </a:endParaRPr>
          </a:p>
          <a:p>
            <a:pPr indent="0" lvl="0" marL="0" rtl="0" algn="l">
              <a:spcBef>
                <a:spcPts val="1100"/>
              </a:spcBef>
              <a:spcAft>
                <a:spcPts val="0"/>
              </a:spcAft>
              <a:buNone/>
            </a:pPr>
            <a:r>
              <a:t/>
            </a:r>
            <a:endParaRPr>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9321ce0139_0_2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9321ce013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282828"/>
                </a:solidFill>
                <a:latin typeface="Quicksand"/>
                <a:ea typeface="Quicksand"/>
                <a:cs typeface="Quicksand"/>
                <a:sym typeface="Quicksand"/>
              </a:rPr>
              <a:t>Write down their ideas as a list (Zoom annotation)</a:t>
            </a:r>
            <a:endParaRPr>
              <a:latin typeface="Quicksand"/>
              <a:ea typeface="Quicksand"/>
              <a:cs typeface="Quicksand"/>
              <a:sym typeface="Quicksan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9321ce0139_0_3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9321ce013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icksand"/>
                <a:ea typeface="Quicksand"/>
                <a:cs typeface="Quicksand"/>
                <a:sym typeface="Quicksand"/>
              </a:rPr>
              <a:t>Today, we are going to read a story. While I’m reading, you can follow along on the screen, or just close your eyes and make a mind movie. After we’ve read it, we will have a discussion.</a:t>
            </a:r>
            <a:endParaRPr>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321ce0139_0_3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321ce0139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321ce0139_0_3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321ce0139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321ce0139_0_3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321ce0139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110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When were the characters being inclusive?</a:t>
            </a:r>
            <a:endParaRPr sz="1350">
              <a:solidFill>
                <a:srgbClr val="282828"/>
              </a:solidFill>
              <a:latin typeface="Quicksand"/>
              <a:ea typeface="Quicksand"/>
              <a:cs typeface="Quicksand"/>
              <a:sym typeface="Quicksand"/>
            </a:endParaRPr>
          </a:p>
          <a:p>
            <a:pPr indent="-228600" lvl="0" marL="457200" rtl="0" algn="l">
              <a:lnSpc>
                <a:spcPct val="115000"/>
              </a:lnSpc>
              <a:spcBef>
                <a:spcPts val="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How did the characters show empathy in this story?</a:t>
            </a:r>
            <a:endParaRPr sz="1350">
              <a:solidFill>
                <a:srgbClr val="282828"/>
              </a:solidFill>
              <a:latin typeface="Quicksand"/>
              <a:ea typeface="Quicksand"/>
              <a:cs typeface="Quicksand"/>
              <a:sym typeface="Quicksand"/>
            </a:endParaRPr>
          </a:p>
          <a:p>
            <a:pPr indent="-228600" lvl="0" marL="457200" rtl="0" algn="l">
              <a:lnSpc>
                <a:spcPct val="115000"/>
              </a:lnSpc>
              <a:spcBef>
                <a:spcPts val="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What experiences of your own does this story remind you of?</a:t>
            </a:r>
            <a:endParaRPr sz="1350">
              <a:solidFill>
                <a:srgbClr val="282828"/>
              </a:solidFill>
              <a:latin typeface="Quicksand"/>
              <a:ea typeface="Quicksand"/>
              <a:cs typeface="Quicksand"/>
              <a:sym typeface="Quicksand"/>
            </a:endParaRPr>
          </a:p>
          <a:p>
            <a:pPr indent="-228600" lvl="0" marL="457200" rtl="0" algn="l">
              <a:lnSpc>
                <a:spcPct val="115000"/>
              </a:lnSpc>
              <a:spcBef>
                <a:spcPts val="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What can kids do to make their communities stronger?</a:t>
            </a:r>
            <a:endParaRPr sz="1350">
              <a:solidFill>
                <a:srgbClr val="282828"/>
              </a:solidFill>
              <a:latin typeface="Quicksand"/>
              <a:ea typeface="Quicksand"/>
              <a:cs typeface="Quicksand"/>
              <a:sym typeface="Quicksand"/>
            </a:endParaRPr>
          </a:p>
          <a:p>
            <a:pPr indent="-228600" lvl="0" marL="457200" rtl="0" algn="l">
              <a:lnSpc>
                <a:spcPct val="115000"/>
              </a:lnSpc>
              <a:spcBef>
                <a:spcPts val="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What are some of the different ways iPads, computers and phones can help and harm a feeling of community?</a:t>
            </a:r>
            <a:endParaRPr sz="1350">
              <a:solidFill>
                <a:srgbClr val="282828"/>
              </a:solidFill>
              <a:latin typeface="Quicksand"/>
              <a:ea typeface="Quicksand"/>
              <a:cs typeface="Quicksand"/>
              <a:sym typeface="Quicksand"/>
            </a:endParaRPr>
          </a:p>
          <a:p>
            <a:pPr indent="-228600" lvl="0" marL="457200" rtl="0" algn="l">
              <a:lnSpc>
                <a:spcPct val="115000"/>
              </a:lnSpc>
              <a:spcBef>
                <a:spcPts val="0"/>
              </a:spcBef>
              <a:spcAft>
                <a:spcPts val="0"/>
              </a:spcAft>
              <a:buClr>
                <a:srgbClr val="282828"/>
              </a:buClr>
              <a:buSzPts val="1350"/>
              <a:buFont typeface="Quicksand"/>
              <a:buNone/>
            </a:pPr>
            <a:r>
              <a:rPr lang="en" sz="1350">
                <a:solidFill>
                  <a:srgbClr val="282828"/>
                </a:solidFill>
                <a:latin typeface="Quicksand"/>
                <a:ea typeface="Quicksand"/>
                <a:cs typeface="Quicksand"/>
                <a:sym typeface="Quicksand"/>
              </a:rPr>
              <a:t>After reading this story, would we add anything to our “ I can be inclusive by” list?</a:t>
            </a:r>
            <a:endParaRPr sz="1350">
              <a:solidFill>
                <a:srgbClr val="282828"/>
              </a:solidFill>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321ce0139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321ce0139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icksand"/>
                <a:ea typeface="Quicksand"/>
                <a:cs typeface="Quicksand"/>
                <a:sym typeface="Quicksand"/>
              </a:rPr>
              <a:t>Now that we’ve discussed the potential dangers of our actions online, we need to think about what </a:t>
            </a:r>
            <a:r>
              <a:rPr b="1" lang="en">
                <a:latin typeface="Quicksand"/>
                <a:ea typeface="Quicksand"/>
                <a:cs typeface="Quicksand"/>
                <a:sym typeface="Quicksand"/>
              </a:rPr>
              <a:t>we can do</a:t>
            </a:r>
            <a:r>
              <a:rPr lang="en">
                <a:latin typeface="Quicksand"/>
                <a:ea typeface="Quicksand"/>
                <a:cs typeface="Quicksand"/>
                <a:sym typeface="Quicksand"/>
              </a:rPr>
              <a:t> when we see someone taking actions that are harmful to others. What can we do?</a:t>
            </a:r>
            <a:br>
              <a:rPr lang="en">
                <a:latin typeface="Quicksand"/>
                <a:ea typeface="Quicksand"/>
                <a:cs typeface="Quicksand"/>
                <a:sym typeface="Quicksand"/>
              </a:rPr>
            </a:b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Have a discussion.</a:t>
            </a:r>
            <a:endParaRPr>
              <a:latin typeface="Quicksand"/>
              <a:ea typeface="Quicksand"/>
              <a:cs typeface="Quicksand"/>
              <a:sym typeface="Quicksand"/>
            </a:endParaRPr>
          </a:p>
          <a:p>
            <a:pPr indent="0" lvl="0" marL="0" rtl="0" algn="l">
              <a:spcBef>
                <a:spcPts val="0"/>
              </a:spcBef>
              <a:spcAft>
                <a:spcPts val="0"/>
              </a:spcAft>
              <a:buNone/>
            </a:pPr>
            <a:br>
              <a:rPr lang="en">
                <a:latin typeface="Quicksand"/>
                <a:ea typeface="Quicksand"/>
                <a:cs typeface="Quicksand"/>
                <a:sym typeface="Quicksand"/>
              </a:rPr>
            </a:br>
            <a:r>
              <a:rPr lang="en">
                <a:latin typeface="Quicksand"/>
                <a:ea typeface="Quicksand"/>
                <a:cs typeface="Quicksand"/>
                <a:sym typeface="Quicksand"/>
              </a:rPr>
              <a:t>Stamp key points that have come up in discussion.</a:t>
            </a:r>
            <a:endParaRPr>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9321ce0139_0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9321ce0139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282828"/>
                </a:solidFill>
                <a:latin typeface="Quicksand"/>
                <a:ea typeface="Quicksand"/>
                <a:cs typeface="Quicksand"/>
                <a:sym typeface="Quicksand"/>
              </a:rPr>
              <a:t>Let’s go back to this list and share again.. What actions can we take to be inclusive of others.</a:t>
            </a:r>
            <a:endParaRPr>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rocketshipschools.or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page">
  <p:cSld name="CUSTOM">
    <p:bg>
      <p:bgPr>
        <a:solidFill>
          <a:srgbClr val="523096"/>
        </a:solidFill>
      </p:bgPr>
    </p:bg>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52450" y="460650"/>
            <a:ext cx="1447799" cy="455024"/>
          </a:xfrm>
          <a:prstGeom prst="rect">
            <a:avLst/>
          </a:prstGeom>
          <a:noFill/>
          <a:ln>
            <a:noFill/>
          </a:ln>
        </p:spPr>
      </p:pic>
      <p:pic>
        <p:nvPicPr>
          <p:cNvPr descr="rocketship.png" id="10" name="Google Shape;10;p2"/>
          <p:cNvPicPr preferRelativeResize="0"/>
          <p:nvPr/>
        </p:nvPicPr>
        <p:blipFill>
          <a:blip r:embed="rId3">
            <a:alphaModFix amt="25000"/>
          </a:blip>
          <a:stretch>
            <a:fillRect/>
          </a:stretch>
        </p:blipFill>
        <p:spPr>
          <a:xfrm>
            <a:off x="6362975" y="4002625"/>
            <a:ext cx="2227594" cy="2266275"/>
          </a:xfrm>
          <a:prstGeom prst="rect">
            <a:avLst/>
          </a:prstGeom>
          <a:noFill/>
          <a:ln>
            <a:noFill/>
          </a:ln>
        </p:spPr>
      </p:pic>
      <p:sp>
        <p:nvSpPr>
          <p:cNvPr id="11" name="Google Shape;11;p2"/>
          <p:cNvSpPr txBox="1"/>
          <p:nvPr>
            <p:ph type="title"/>
          </p:nvPr>
        </p:nvSpPr>
        <p:spPr>
          <a:xfrm>
            <a:off x="552450" y="2494725"/>
            <a:ext cx="79374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sz="3000">
                <a:solidFill>
                  <a:schemeClr val="lt1"/>
                </a:solidFill>
              </a:defRPr>
            </a:lvl2pPr>
            <a:lvl3pPr lvl="2" rtl="0">
              <a:spcBef>
                <a:spcPts val="0"/>
              </a:spcBef>
              <a:spcAft>
                <a:spcPts val="0"/>
              </a:spcAft>
              <a:buNone/>
              <a:defRPr sz="3000">
                <a:solidFill>
                  <a:schemeClr val="lt1"/>
                </a:solidFill>
              </a:defRPr>
            </a:lvl3pPr>
            <a:lvl4pPr lvl="3" rtl="0">
              <a:spcBef>
                <a:spcPts val="0"/>
              </a:spcBef>
              <a:spcAft>
                <a:spcPts val="0"/>
              </a:spcAft>
              <a:buNone/>
              <a:defRPr sz="3000">
                <a:solidFill>
                  <a:schemeClr val="lt1"/>
                </a:solidFill>
              </a:defRPr>
            </a:lvl4pPr>
            <a:lvl5pPr lvl="4" rtl="0">
              <a:spcBef>
                <a:spcPts val="0"/>
              </a:spcBef>
              <a:spcAft>
                <a:spcPts val="0"/>
              </a:spcAft>
              <a:buNone/>
              <a:defRPr sz="3000">
                <a:solidFill>
                  <a:schemeClr val="lt1"/>
                </a:solidFill>
              </a:defRPr>
            </a:lvl5pPr>
            <a:lvl6pPr lvl="5" rtl="0">
              <a:spcBef>
                <a:spcPts val="0"/>
              </a:spcBef>
              <a:spcAft>
                <a:spcPts val="0"/>
              </a:spcAft>
              <a:buNone/>
              <a:defRPr sz="3000">
                <a:solidFill>
                  <a:schemeClr val="lt1"/>
                </a:solidFill>
              </a:defRPr>
            </a:lvl6pPr>
            <a:lvl7pPr lvl="6" rtl="0">
              <a:spcBef>
                <a:spcPts val="0"/>
              </a:spcBef>
              <a:spcAft>
                <a:spcPts val="0"/>
              </a:spcAft>
              <a:buNone/>
              <a:defRPr sz="3000">
                <a:solidFill>
                  <a:schemeClr val="lt1"/>
                </a:solidFill>
              </a:defRPr>
            </a:lvl7pPr>
            <a:lvl8pPr lvl="7" rtl="0">
              <a:spcBef>
                <a:spcPts val="0"/>
              </a:spcBef>
              <a:spcAft>
                <a:spcPts val="0"/>
              </a:spcAft>
              <a:buNone/>
              <a:defRPr sz="3000">
                <a:solidFill>
                  <a:schemeClr val="lt1"/>
                </a:solidFill>
              </a:defRPr>
            </a:lvl8pPr>
            <a:lvl9pPr lvl="8" rtl="0">
              <a:spcBef>
                <a:spcPts val="0"/>
              </a:spcBef>
              <a:spcAft>
                <a:spcPts val="0"/>
              </a:spcAft>
              <a:buNone/>
              <a:defRPr sz="3000">
                <a:solidFill>
                  <a:schemeClr val="lt1"/>
                </a:solidFill>
              </a:defRPr>
            </a:lvl9pPr>
          </a:lstStyle>
          <a:p/>
        </p:txBody>
      </p:sp>
      <p:sp>
        <p:nvSpPr>
          <p:cNvPr id="12" name="Google Shape;12;p2"/>
          <p:cNvSpPr txBox="1"/>
          <p:nvPr>
            <p:ph idx="1" type="subTitle"/>
          </p:nvPr>
        </p:nvSpPr>
        <p:spPr>
          <a:xfrm>
            <a:off x="552450" y="3102375"/>
            <a:ext cx="7953300" cy="848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1"/>
                </a:solidFill>
                <a:latin typeface="Quicksand Light"/>
                <a:ea typeface="Quicksand Light"/>
                <a:cs typeface="Quicksand Light"/>
                <a:sym typeface="Quicksand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
        <p:nvSpPr>
          <p:cNvPr id="13" name="Google Shape;13;p2"/>
          <p:cNvSpPr txBox="1"/>
          <p:nvPr>
            <p:ph idx="2" type="subTitle"/>
          </p:nvPr>
        </p:nvSpPr>
        <p:spPr>
          <a:xfrm>
            <a:off x="595350" y="6113700"/>
            <a:ext cx="2674500" cy="44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EFEFEF"/>
                </a:solidFill>
                <a:latin typeface="Lato Hairline"/>
                <a:ea typeface="Lato Hairline"/>
                <a:cs typeface="Lato Hairline"/>
                <a:sym typeface="Lato Hairline"/>
              </a:defRPr>
            </a:lvl1pPr>
            <a:lvl2pPr lvl="1" rtl="0">
              <a:spcBef>
                <a:spcPts val="1000"/>
              </a:spcBef>
              <a:spcAft>
                <a:spcPts val="0"/>
              </a:spcAft>
              <a:buNone/>
              <a:defRPr sz="1400">
                <a:solidFill>
                  <a:srgbClr val="EFEFEF"/>
                </a:solidFill>
                <a:latin typeface="Lato Hairline"/>
                <a:ea typeface="Lato Hairline"/>
                <a:cs typeface="Lato Hairline"/>
                <a:sym typeface="Lato Hairline"/>
              </a:defRPr>
            </a:lvl2pPr>
            <a:lvl3pPr lvl="2" rtl="0">
              <a:spcBef>
                <a:spcPts val="1000"/>
              </a:spcBef>
              <a:spcAft>
                <a:spcPts val="0"/>
              </a:spcAft>
              <a:buNone/>
              <a:defRPr sz="1400">
                <a:solidFill>
                  <a:srgbClr val="EFEFEF"/>
                </a:solidFill>
                <a:latin typeface="Lato Hairline"/>
                <a:ea typeface="Lato Hairline"/>
                <a:cs typeface="Lato Hairline"/>
                <a:sym typeface="Lato Hairline"/>
              </a:defRPr>
            </a:lvl3pPr>
            <a:lvl4pPr lvl="3" rtl="0">
              <a:spcBef>
                <a:spcPts val="1000"/>
              </a:spcBef>
              <a:spcAft>
                <a:spcPts val="0"/>
              </a:spcAft>
              <a:buNone/>
              <a:defRPr sz="1400">
                <a:solidFill>
                  <a:srgbClr val="EFEFEF"/>
                </a:solidFill>
                <a:latin typeface="Lato Hairline"/>
                <a:ea typeface="Lato Hairline"/>
                <a:cs typeface="Lato Hairline"/>
                <a:sym typeface="Lato Hairline"/>
              </a:defRPr>
            </a:lvl4pPr>
            <a:lvl5pPr lvl="4" rtl="0">
              <a:spcBef>
                <a:spcPts val="1000"/>
              </a:spcBef>
              <a:spcAft>
                <a:spcPts val="0"/>
              </a:spcAft>
              <a:buNone/>
              <a:defRPr sz="1400">
                <a:solidFill>
                  <a:srgbClr val="EFEFEF"/>
                </a:solidFill>
                <a:latin typeface="Lato Hairline"/>
                <a:ea typeface="Lato Hairline"/>
                <a:cs typeface="Lato Hairline"/>
                <a:sym typeface="Lato Hairline"/>
              </a:defRPr>
            </a:lvl5pPr>
            <a:lvl6pPr lvl="5" rtl="0">
              <a:spcBef>
                <a:spcPts val="1000"/>
              </a:spcBef>
              <a:spcAft>
                <a:spcPts val="0"/>
              </a:spcAft>
              <a:buNone/>
              <a:defRPr sz="1400">
                <a:solidFill>
                  <a:srgbClr val="EFEFEF"/>
                </a:solidFill>
                <a:latin typeface="Lato Hairline"/>
                <a:ea typeface="Lato Hairline"/>
                <a:cs typeface="Lato Hairline"/>
                <a:sym typeface="Lato Hairline"/>
              </a:defRPr>
            </a:lvl6pPr>
            <a:lvl7pPr lvl="6" rtl="0">
              <a:spcBef>
                <a:spcPts val="1000"/>
              </a:spcBef>
              <a:spcAft>
                <a:spcPts val="0"/>
              </a:spcAft>
              <a:buNone/>
              <a:defRPr sz="1400">
                <a:solidFill>
                  <a:srgbClr val="EFEFEF"/>
                </a:solidFill>
                <a:latin typeface="Lato Hairline"/>
                <a:ea typeface="Lato Hairline"/>
                <a:cs typeface="Lato Hairline"/>
                <a:sym typeface="Lato Hairline"/>
              </a:defRPr>
            </a:lvl7pPr>
            <a:lvl8pPr lvl="7" rtl="0">
              <a:spcBef>
                <a:spcPts val="1000"/>
              </a:spcBef>
              <a:spcAft>
                <a:spcPts val="0"/>
              </a:spcAft>
              <a:buNone/>
              <a:defRPr sz="1400">
                <a:solidFill>
                  <a:srgbClr val="EFEFEF"/>
                </a:solidFill>
                <a:latin typeface="Lato Hairline"/>
                <a:ea typeface="Lato Hairline"/>
                <a:cs typeface="Lato Hairline"/>
                <a:sym typeface="Lato Hairline"/>
              </a:defRPr>
            </a:lvl8pPr>
            <a:lvl9pPr lvl="8" rtl="0">
              <a:spcBef>
                <a:spcPts val="1000"/>
              </a:spcBef>
              <a:spcAft>
                <a:spcPts val="1000"/>
              </a:spcAft>
              <a:buNone/>
              <a:defRPr sz="1400">
                <a:solidFill>
                  <a:srgbClr val="EFEFEF"/>
                </a:solidFill>
                <a:latin typeface="Lato Hairline"/>
                <a:ea typeface="Lato Hairline"/>
                <a:cs typeface="Lato Hairline"/>
                <a:sym typeface="Lato Hairli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Double title and content">
  <p:cSld name="CUSTOM_1_1_1_1_2">
    <p:bg>
      <p:bgPr>
        <a:solidFill>
          <a:schemeClr val="lt1"/>
        </a:solidFill>
      </p:bgPr>
    </p:bg>
    <p:spTree>
      <p:nvGrpSpPr>
        <p:cNvPr id="73" name="Shape 73"/>
        <p:cNvGrpSpPr/>
        <p:nvPr/>
      </p:nvGrpSpPr>
      <p:grpSpPr>
        <a:xfrm>
          <a:off x="0" y="0"/>
          <a:ext cx="0" cy="0"/>
          <a:chOff x="0" y="0"/>
          <a:chExt cx="0" cy="0"/>
        </a:xfrm>
      </p:grpSpPr>
      <p:sp>
        <p:nvSpPr>
          <p:cNvPr id="74" name="Google Shape;74;p11"/>
          <p:cNvSpPr txBox="1"/>
          <p:nvPr>
            <p:ph idx="1" type="body"/>
          </p:nvPr>
        </p:nvSpPr>
        <p:spPr>
          <a:xfrm>
            <a:off x="485775" y="1402325"/>
            <a:ext cx="81075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75" name="Google Shape;75;p11"/>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txBox="1"/>
          <p:nvPr>
            <p:ph type="title"/>
          </p:nvPr>
        </p:nvSpPr>
        <p:spPr>
          <a:xfrm>
            <a:off x="495300" y="568700"/>
            <a:ext cx="8061600" cy="841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77" name="Google Shape;77;p11"/>
          <p:cNvSpPr txBox="1"/>
          <p:nvPr>
            <p:ph idx="2" type="subTitle"/>
          </p:nvPr>
        </p:nvSpPr>
        <p:spPr>
          <a:xfrm>
            <a:off x="504825" y="304800"/>
            <a:ext cx="8052000" cy="36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pic>
        <p:nvPicPr>
          <p:cNvPr id="78" name="Google Shape;78;p11"/>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79" name="Google Shape;79;p11"/>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Double title with two column content">
  <p:cSld name="CUSTOM_1_1_1_1_1">
    <p:bg>
      <p:bgPr>
        <a:solidFill>
          <a:schemeClr val="lt1"/>
        </a:solidFill>
      </p:bgPr>
    </p:bg>
    <p:spTree>
      <p:nvGrpSpPr>
        <p:cNvPr id="80" name="Shape 80"/>
        <p:cNvGrpSpPr/>
        <p:nvPr/>
      </p:nvGrpSpPr>
      <p:grpSpPr>
        <a:xfrm>
          <a:off x="0" y="0"/>
          <a:ext cx="0" cy="0"/>
          <a:chOff x="0" y="0"/>
          <a:chExt cx="0" cy="0"/>
        </a:xfrm>
      </p:grpSpPr>
      <p:sp>
        <p:nvSpPr>
          <p:cNvPr id="81" name="Google Shape;81;p12"/>
          <p:cNvSpPr txBox="1"/>
          <p:nvPr>
            <p:ph type="title"/>
          </p:nvPr>
        </p:nvSpPr>
        <p:spPr>
          <a:xfrm>
            <a:off x="495300" y="568700"/>
            <a:ext cx="8061600" cy="841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82" name="Google Shape;82;p12"/>
          <p:cNvSpPr txBox="1"/>
          <p:nvPr>
            <p:ph idx="1" type="body"/>
          </p:nvPr>
        </p:nvSpPr>
        <p:spPr>
          <a:xfrm>
            <a:off x="485775" y="1402333"/>
            <a:ext cx="40290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83" name="Google Shape;83;p12"/>
          <p:cNvSpPr txBox="1"/>
          <p:nvPr>
            <p:ph idx="2" type="subTitle"/>
          </p:nvPr>
        </p:nvSpPr>
        <p:spPr>
          <a:xfrm>
            <a:off x="504825" y="304800"/>
            <a:ext cx="8052000" cy="36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84" name="Google Shape;84;p12"/>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2"/>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86" name="Google Shape;86;p12"/>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2"/>
          <p:cNvSpPr txBox="1"/>
          <p:nvPr>
            <p:ph idx="3" type="body"/>
          </p:nvPr>
        </p:nvSpPr>
        <p:spPr>
          <a:xfrm>
            <a:off x="4514775" y="1402333"/>
            <a:ext cx="40290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Single title with two column content">
  <p:cSld name="CUSTOM_1_1_1_1_1_2">
    <p:bg>
      <p:bgPr>
        <a:solidFill>
          <a:schemeClr val="lt1"/>
        </a:solidFill>
      </p:bgPr>
    </p:bg>
    <p:spTree>
      <p:nvGrpSpPr>
        <p:cNvPr id="88" name="Shape 88"/>
        <p:cNvGrpSpPr/>
        <p:nvPr/>
      </p:nvGrpSpPr>
      <p:grpSpPr>
        <a:xfrm>
          <a:off x="0" y="0"/>
          <a:ext cx="0" cy="0"/>
          <a:chOff x="0" y="0"/>
          <a:chExt cx="0" cy="0"/>
        </a:xfrm>
      </p:grpSpPr>
      <p:sp>
        <p:nvSpPr>
          <p:cNvPr id="89" name="Google Shape;89;p13"/>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txBox="1"/>
          <p:nvPr>
            <p:ph type="title"/>
          </p:nvPr>
        </p:nvSpPr>
        <p:spPr>
          <a:xfrm>
            <a:off x="495300" y="409575"/>
            <a:ext cx="8107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91" name="Google Shape;91;p13"/>
          <p:cNvSpPr txBox="1"/>
          <p:nvPr>
            <p:ph idx="1" type="body"/>
          </p:nvPr>
        </p:nvSpPr>
        <p:spPr>
          <a:xfrm>
            <a:off x="485775" y="1402333"/>
            <a:ext cx="40290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id="92" name="Google Shape;92;p13"/>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93" name="Google Shape;93;p13"/>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3"/>
          <p:cNvSpPr txBox="1"/>
          <p:nvPr>
            <p:ph idx="2" type="body"/>
          </p:nvPr>
        </p:nvSpPr>
        <p:spPr>
          <a:xfrm>
            <a:off x="4518467" y="1402333"/>
            <a:ext cx="40290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Network or region overview">
  <p:cSld name="CUSTOM_1_1_1_1_1_1">
    <p:bg>
      <p:bgPr>
        <a:solidFill>
          <a:schemeClr val="lt1"/>
        </a:solidFill>
      </p:bgPr>
    </p:bg>
    <p:spTree>
      <p:nvGrpSpPr>
        <p:cNvPr id="95" name="Shape 95"/>
        <p:cNvGrpSpPr/>
        <p:nvPr/>
      </p:nvGrpSpPr>
      <p:grpSpPr>
        <a:xfrm>
          <a:off x="0" y="0"/>
          <a:ext cx="0" cy="0"/>
          <a:chOff x="0" y="0"/>
          <a:chExt cx="0" cy="0"/>
        </a:xfrm>
      </p:grpSpPr>
      <p:sp>
        <p:nvSpPr>
          <p:cNvPr id="96" name="Google Shape;96;p14"/>
          <p:cNvSpPr/>
          <p:nvPr/>
        </p:nvSpPr>
        <p:spPr>
          <a:xfrm>
            <a:off x="1250" y="0"/>
            <a:ext cx="2731500" cy="68580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E4E6"/>
              </a:solidFill>
            </a:endParaRPr>
          </a:p>
        </p:txBody>
      </p:sp>
      <p:sp>
        <p:nvSpPr>
          <p:cNvPr id="97" name="Google Shape;97;p14"/>
          <p:cNvSpPr txBox="1"/>
          <p:nvPr>
            <p:ph idx="1" type="body"/>
          </p:nvPr>
        </p:nvSpPr>
        <p:spPr>
          <a:xfrm>
            <a:off x="3007250" y="1247275"/>
            <a:ext cx="5535000" cy="50859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descr="Schools_W.png" id="98" name="Google Shape;98;p14"/>
          <p:cNvPicPr preferRelativeResize="0"/>
          <p:nvPr/>
        </p:nvPicPr>
        <p:blipFill rotWithShape="1">
          <a:blip r:embed="rId2">
            <a:alphaModFix/>
          </a:blip>
          <a:srcRect b="0" l="3148" r="3139" t="0"/>
          <a:stretch/>
        </p:blipFill>
        <p:spPr>
          <a:xfrm>
            <a:off x="164525" y="2454823"/>
            <a:ext cx="818275" cy="873231"/>
          </a:xfrm>
          <a:prstGeom prst="rect">
            <a:avLst/>
          </a:prstGeom>
          <a:noFill/>
          <a:ln>
            <a:noFill/>
          </a:ln>
        </p:spPr>
      </p:pic>
      <p:pic>
        <p:nvPicPr>
          <p:cNvPr descr="SED(Scale)_W.png" id="99" name="Google Shape;99;p14"/>
          <p:cNvPicPr preferRelativeResize="0"/>
          <p:nvPr/>
        </p:nvPicPr>
        <p:blipFill rotWithShape="1">
          <a:blip r:embed="rId3">
            <a:alphaModFix/>
          </a:blip>
          <a:srcRect b="0" l="1361" r="1361" t="0"/>
          <a:stretch/>
        </p:blipFill>
        <p:spPr>
          <a:xfrm>
            <a:off x="119975" y="3946263"/>
            <a:ext cx="818269" cy="841202"/>
          </a:xfrm>
          <a:prstGeom prst="rect">
            <a:avLst/>
          </a:prstGeom>
          <a:noFill/>
          <a:ln>
            <a:noFill/>
          </a:ln>
        </p:spPr>
      </p:pic>
      <p:pic>
        <p:nvPicPr>
          <p:cNvPr descr="StudentsServed(GradCap)_W.png" id="100" name="Google Shape;100;p14"/>
          <p:cNvPicPr preferRelativeResize="0"/>
          <p:nvPr/>
        </p:nvPicPr>
        <p:blipFill rotWithShape="1">
          <a:blip r:embed="rId4">
            <a:alphaModFix/>
          </a:blip>
          <a:srcRect b="9389" l="0" r="0" t="9389"/>
          <a:stretch/>
        </p:blipFill>
        <p:spPr>
          <a:xfrm>
            <a:off x="101020" y="1141175"/>
            <a:ext cx="856187" cy="695402"/>
          </a:xfrm>
          <a:prstGeom prst="rect">
            <a:avLst/>
          </a:prstGeom>
          <a:noFill/>
          <a:ln>
            <a:noFill/>
          </a:ln>
        </p:spPr>
      </p:pic>
      <p:sp>
        <p:nvSpPr>
          <p:cNvPr id="101" name="Google Shape;101;p14"/>
          <p:cNvSpPr txBox="1"/>
          <p:nvPr>
            <p:ph type="title"/>
          </p:nvPr>
        </p:nvSpPr>
        <p:spPr>
          <a:xfrm>
            <a:off x="973475" y="1247275"/>
            <a:ext cx="41958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2" name="Google Shape;102;p14"/>
          <p:cNvSpPr txBox="1"/>
          <p:nvPr/>
        </p:nvSpPr>
        <p:spPr>
          <a:xfrm>
            <a:off x="973475" y="1508300"/>
            <a:ext cx="11112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Rocketeers</a:t>
            </a:r>
            <a:endParaRPr sz="1200">
              <a:solidFill>
                <a:srgbClr val="FFFFFF"/>
              </a:solidFill>
              <a:latin typeface="Quicksand Light"/>
              <a:ea typeface="Quicksand Light"/>
              <a:cs typeface="Quicksand Light"/>
              <a:sym typeface="Quicksand Light"/>
            </a:endParaRPr>
          </a:p>
        </p:txBody>
      </p:sp>
      <p:sp>
        <p:nvSpPr>
          <p:cNvPr id="103" name="Google Shape;103;p14"/>
          <p:cNvSpPr txBox="1"/>
          <p:nvPr>
            <p:ph idx="2" type="title"/>
          </p:nvPr>
        </p:nvSpPr>
        <p:spPr>
          <a:xfrm>
            <a:off x="973475" y="2657275"/>
            <a:ext cx="32352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4" name="Google Shape;104;p14"/>
          <p:cNvSpPr txBox="1"/>
          <p:nvPr/>
        </p:nvSpPr>
        <p:spPr>
          <a:xfrm>
            <a:off x="973475" y="2918300"/>
            <a:ext cx="11112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Schools</a:t>
            </a:r>
            <a:endParaRPr sz="1200">
              <a:solidFill>
                <a:srgbClr val="FFFFFF"/>
              </a:solidFill>
              <a:latin typeface="Quicksand Light"/>
              <a:ea typeface="Quicksand Light"/>
              <a:cs typeface="Quicksand Light"/>
              <a:sym typeface="Quicksand Light"/>
            </a:endParaRPr>
          </a:p>
        </p:txBody>
      </p:sp>
      <p:sp>
        <p:nvSpPr>
          <p:cNvPr id="105" name="Google Shape;105;p14"/>
          <p:cNvSpPr txBox="1"/>
          <p:nvPr>
            <p:ph idx="3" type="title"/>
          </p:nvPr>
        </p:nvSpPr>
        <p:spPr>
          <a:xfrm>
            <a:off x="973425" y="4143175"/>
            <a:ext cx="36669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6" name="Google Shape;106;p14"/>
          <p:cNvSpPr txBox="1"/>
          <p:nvPr/>
        </p:nvSpPr>
        <p:spPr>
          <a:xfrm>
            <a:off x="973425" y="4404200"/>
            <a:ext cx="10848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Low-income</a:t>
            </a:r>
            <a:endParaRPr sz="1200">
              <a:solidFill>
                <a:srgbClr val="FFFFFF"/>
              </a:solidFill>
              <a:latin typeface="Quicksand Light"/>
              <a:ea typeface="Quicksand Light"/>
              <a:cs typeface="Quicksand Light"/>
              <a:sym typeface="Quicksand Light"/>
            </a:endParaRPr>
          </a:p>
        </p:txBody>
      </p:sp>
      <p:sp>
        <p:nvSpPr>
          <p:cNvPr id="107" name="Google Shape;107;p14"/>
          <p:cNvSpPr txBox="1"/>
          <p:nvPr>
            <p:ph idx="4" type="title"/>
          </p:nvPr>
        </p:nvSpPr>
        <p:spPr>
          <a:xfrm>
            <a:off x="2928400" y="409575"/>
            <a:ext cx="5674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108" name="Google Shape;108;p14"/>
          <p:cNvPicPr preferRelativeResize="0"/>
          <p:nvPr/>
        </p:nvPicPr>
        <p:blipFill>
          <a:blip r:embed="rId5">
            <a:alphaModFix/>
          </a:blip>
          <a:stretch>
            <a:fillRect/>
          </a:stretch>
        </p:blipFill>
        <p:spPr>
          <a:xfrm>
            <a:off x="8530575" y="6245202"/>
            <a:ext cx="411525" cy="418780"/>
          </a:xfrm>
          <a:prstGeom prst="rect">
            <a:avLst/>
          </a:prstGeom>
          <a:noFill/>
          <a:ln>
            <a:noFill/>
          </a:ln>
        </p:spPr>
      </p:pic>
      <p:sp>
        <p:nvSpPr>
          <p:cNvPr id="109" name="Google Shape;109;p14"/>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Network or region overview with ELL">
  <p:cSld name="CUSTOM_1_1_1_1_1_1_2">
    <p:bg>
      <p:bgPr>
        <a:solidFill>
          <a:schemeClr val="lt1"/>
        </a:solidFill>
      </p:bgPr>
    </p:bg>
    <p:spTree>
      <p:nvGrpSpPr>
        <p:cNvPr id="110" name="Shape 110"/>
        <p:cNvGrpSpPr/>
        <p:nvPr/>
      </p:nvGrpSpPr>
      <p:grpSpPr>
        <a:xfrm>
          <a:off x="0" y="0"/>
          <a:ext cx="0" cy="0"/>
          <a:chOff x="0" y="0"/>
          <a:chExt cx="0" cy="0"/>
        </a:xfrm>
      </p:grpSpPr>
      <p:sp>
        <p:nvSpPr>
          <p:cNvPr id="111" name="Google Shape;111;p15"/>
          <p:cNvSpPr/>
          <p:nvPr/>
        </p:nvSpPr>
        <p:spPr>
          <a:xfrm>
            <a:off x="1250" y="0"/>
            <a:ext cx="2731500" cy="68580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E4E6"/>
              </a:solidFill>
            </a:endParaRPr>
          </a:p>
        </p:txBody>
      </p:sp>
      <p:sp>
        <p:nvSpPr>
          <p:cNvPr id="112" name="Google Shape;112;p15"/>
          <p:cNvSpPr txBox="1"/>
          <p:nvPr>
            <p:ph idx="1" type="body"/>
          </p:nvPr>
        </p:nvSpPr>
        <p:spPr>
          <a:xfrm>
            <a:off x="3007250" y="1247275"/>
            <a:ext cx="5535000" cy="50859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descr="School_w_Flag_02.0.png" id="113" name="Google Shape;113;p15"/>
          <p:cNvPicPr preferRelativeResize="0"/>
          <p:nvPr/>
        </p:nvPicPr>
        <p:blipFill rotWithShape="1">
          <a:blip r:embed="rId2">
            <a:alphaModFix/>
          </a:blip>
          <a:srcRect b="0" l="3139" r="3148" t="0"/>
          <a:stretch/>
        </p:blipFill>
        <p:spPr>
          <a:xfrm>
            <a:off x="164525" y="2454821"/>
            <a:ext cx="818275" cy="873181"/>
          </a:xfrm>
          <a:prstGeom prst="rect">
            <a:avLst/>
          </a:prstGeom>
          <a:noFill/>
          <a:ln>
            <a:noFill/>
          </a:ln>
        </p:spPr>
      </p:pic>
      <p:pic>
        <p:nvPicPr>
          <p:cNvPr descr="SED(Scale)_W.png" id="114" name="Google Shape;114;p15"/>
          <p:cNvPicPr preferRelativeResize="0"/>
          <p:nvPr/>
        </p:nvPicPr>
        <p:blipFill rotWithShape="1">
          <a:blip r:embed="rId3">
            <a:alphaModFix/>
          </a:blip>
          <a:srcRect b="0" l="1361" r="1361" t="0"/>
          <a:stretch/>
        </p:blipFill>
        <p:spPr>
          <a:xfrm>
            <a:off x="119975" y="3946263"/>
            <a:ext cx="818269" cy="841202"/>
          </a:xfrm>
          <a:prstGeom prst="rect">
            <a:avLst/>
          </a:prstGeom>
          <a:noFill/>
          <a:ln>
            <a:noFill/>
          </a:ln>
        </p:spPr>
      </p:pic>
      <p:pic>
        <p:nvPicPr>
          <p:cNvPr descr="StudentsServed(GradCap)_W.png" id="115" name="Google Shape;115;p15"/>
          <p:cNvPicPr preferRelativeResize="0"/>
          <p:nvPr/>
        </p:nvPicPr>
        <p:blipFill rotWithShape="1">
          <a:blip r:embed="rId4">
            <a:alphaModFix/>
          </a:blip>
          <a:srcRect b="9389" l="0" r="0" t="9389"/>
          <a:stretch/>
        </p:blipFill>
        <p:spPr>
          <a:xfrm>
            <a:off x="101020" y="1141175"/>
            <a:ext cx="856187" cy="695402"/>
          </a:xfrm>
          <a:prstGeom prst="rect">
            <a:avLst/>
          </a:prstGeom>
          <a:noFill/>
          <a:ln>
            <a:noFill/>
          </a:ln>
        </p:spPr>
      </p:pic>
      <p:sp>
        <p:nvSpPr>
          <p:cNvPr id="116" name="Google Shape;116;p15"/>
          <p:cNvSpPr txBox="1"/>
          <p:nvPr>
            <p:ph type="title"/>
          </p:nvPr>
        </p:nvSpPr>
        <p:spPr>
          <a:xfrm>
            <a:off x="973475" y="1247275"/>
            <a:ext cx="41958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7" name="Google Shape;117;p15"/>
          <p:cNvSpPr txBox="1"/>
          <p:nvPr/>
        </p:nvSpPr>
        <p:spPr>
          <a:xfrm>
            <a:off x="973475" y="1508300"/>
            <a:ext cx="11112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Rocketeers</a:t>
            </a:r>
            <a:endParaRPr sz="1200">
              <a:solidFill>
                <a:srgbClr val="FFFFFF"/>
              </a:solidFill>
              <a:latin typeface="Quicksand Light"/>
              <a:ea typeface="Quicksand Light"/>
              <a:cs typeface="Quicksand Light"/>
              <a:sym typeface="Quicksand Light"/>
            </a:endParaRPr>
          </a:p>
        </p:txBody>
      </p:sp>
      <p:sp>
        <p:nvSpPr>
          <p:cNvPr id="118" name="Google Shape;118;p15"/>
          <p:cNvSpPr txBox="1"/>
          <p:nvPr>
            <p:ph idx="2" type="title"/>
          </p:nvPr>
        </p:nvSpPr>
        <p:spPr>
          <a:xfrm>
            <a:off x="973475" y="2657275"/>
            <a:ext cx="32352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9" name="Google Shape;119;p15"/>
          <p:cNvSpPr txBox="1"/>
          <p:nvPr/>
        </p:nvSpPr>
        <p:spPr>
          <a:xfrm>
            <a:off x="973475" y="2918300"/>
            <a:ext cx="11112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Schools</a:t>
            </a:r>
            <a:endParaRPr sz="1200">
              <a:solidFill>
                <a:srgbClr val="FFFFFF"/>
              </a:solidFill>
              <a:latin typeface="Quicksand Light"/>
              <a:ea typeface="Quicksand Light"/>
              <a:cs typeface="Quicksand Light"/>
              <a:sym typeface="Quicksand Light"/>
            </a:endParaRPr>
          </a:p>
        </p:txBody>
      </p:sp>
      <p:sp>
        <p:nvSpPr>
          <p:cNvPr id="120" name="Google Shape;120;p15"/>
          <p:cNvSpPr txBox="1"/>
          <p:nvPr>
            <p:ph idx="3" type="title"/>
          </p:nvPr>
        </p:nvSpPr>
        <p:spPr>
          <a:xfrm>
            <a:off x="973425" y="4143175"/>
            <a:ext cx="36669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1" name="Google Shape;121;p15"/>
          <p:cNvSpPr txBox="1"/>
          <p:nvPr/>
        </p:nvSpPr>
        <p:spPr>
          <a:xfrm>
            <a:off x="973425" y="4404200"/>
            <a:ext cx="10848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Low-income</a:t>
            </a:r>
            <a:endParaRPr sz="1200">
              <a:solidFill>
                <a:srgbClr val="FFFFFF"/>
              </a:solidFill>
              <a:latin typeface="Quicksand Light"/>
              <a:ea typeface="Quicksand Light"/>
              <a:cs typeface="Quicksand Light"/>
              <a:sym typeface="Quicksand Light"/>
            </a:endParaRPr>
          </a:p>
        </p:txBody>
      </p:sp>
      <p:sp>
        <p:nvSpPr>
          <p:cNvPr id="122" name="Google Shape;122;p15"/>
          <p:cNvSpPr txBox="1"/>
          <p:nvPr>
            <p:ph idx="4" type="title"/>
          </p:nvPr>
        </p:nvSpPr>
        <p:spPr>
          <a:xfrm>
            <a:off x="2928400" y="409575"/>
            <a:ext cx="5674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123" name="Google Shape;123;p15"/>
          <p:cNvPicPr preferRelativeResize="0"/>
          <p:nvPr/>
        </p:nvPicPr>
        <p:blipFill>
          <a:blip r:embed="rId5">
            <a:alphaModFix/>
          </a:blip>
          <a:stretch>
            <a:fillRect/>
          </a:stretch>
        </p:blipFill>
        <p:spPr>
          <a:xfrm>
            <a:off x="8530575" y="6245202"/>
            <a:ext cx="411525" cy="418780"/>
          </a:xfrm>
          <a:prstGeom prst="rect">
            <a:avLst/>
          </a:prstGeom>
          <a:noFill/>
          <a:ln>
            <a:noFill/>
          </a:ln>
        </p:spPr>
      </p:pic>
      <p:sp>
        <p:nvSpPr>
          <p:cNvPr id="124" name="Google Shape;124;p15"/>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descr="ESL_(Blocks)_W.png" id="125" name="Google Shape;125;p15"/>
          <p:cNvPicPr preferRelativeResize="0"/>
          <p:nvPr/>
        </p:nvPicPr>
        <p:blipFill rotWithShape="1">
          <a:blip r:embed="rId6">
            <a:alphaModFix/>
          </a:blip>
          <a:srcRect b="0" l="1361" r="1361" t="0"/>
          <a:stretch/>
        </p:blipFill>
        <p:spPr>
          <a:xfrm>
            <a:off x="11899" y="5292864"/>
            <a:ext cx="1034450" cy="1063469"/>
          </a:xfrm>
          <a:prstGeom prst="rect">
            <a:avLst/>
          </a:prstGeom>
          <a:noFill/>
          <a:ln>
            <a:noFill/>
          </a:ln>
        </p:spPr>
      </p:pic>
      <p:sp>
        <p:nvSpPr>
          <p:cNvPr id="126" name="Google Shape;126;p15"/>
          <p:cNvSpPr txBox="1"/>
          <p:nvPr>
            <p:ph idx="5" type="title"/>
          </p:nvPr>
        </p:nvSpPr>
        <p:spPr>
          <a:xfrm>
            <a:off x="973475" y="5569425"/>
            <a:ext cx="3666900" cy="27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7" name="Google Shape;127;p15"/>
          <p:cNvSpPr txBox="1"/>
          <p:nvPr/>
        </p:nvSpPr>
        <p:spPr>
          <a:xfrm>
            <a:off x="973475" y="5830450"/>
            <a:ext cx="13704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English Learners</a:t>
            </a:r>
            <a:endParaRPr sz="1200">
              <a:solidFill>
                <a:srgbClr val="FFFFFF"/>
              </a:solidFill>
              <a:latin typeface="Quicksand Light"/>
              <a:ea typeface="Quicksand Light"/>
              <a:cs typeface="Quicksand Light"/>
              <a:sym typeface="Quicksand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Single title, left content, right image/chart">
  <p:cSld name="CUSTOM_1_1_1_1_1_1_1">
    <p:bg>
      <p:bgPr>
        <a:solidFill>
          <a:schemeClr val="lt1"/>
        </a:solidFill>
      </p:bgPr>
    </p:bg>
    <p:spTree>
      <p:nvGrpSpPr>
        <p:cNvPr id="128" name="Shape 128"/>
        <p:cNvGrpSpPr/>
        <p:nvPr/>
      </p:nvGrpSpPr>
      <p:grpSpPr>
        <a:xfrm>
          <a:off x="0" y="0"/>
          <a:ext cx="0" cy="0"/>
          <a:chOff x="0" y="0"/>
          <a:chExt cx="0" cy="0"/>
        </a:xfrm>
      </p:grpSpPr>
      <p:sp>
        <p:nvSpPr>
          <p:cNvPr id="129" name="Google Shape;129;p16"/>
          <p:cNvSpPr txBox="1"/>
          <p:nvPr>
            <p:ph idx="1" type="body"/>
          </p:nvPr>
        </p:nvSpPr>
        <p:spPr>
          <a:xfrm>
            <a:off x="514350" y="1436700"/>
            <a:ext cx="4781100" cy="50139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130" name="Google Shape;130;p16"/>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nvSpPr>
        <p:spPr>
          <a:xfrm>
            <a:off x="5515325" y="2214250"/>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132" name="Google Shape;132;p16"/>
          <p:cNvSpPr txBox="1"/>
          <p:nvPr>
            <p:ph type="title"/>
          </p:nvPr>
        </p:nvSpPr>
        <p:spPr>
          <a:xfrm>
            <a:off x="495300" y="409575"/>
            <a:ext cx="8107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133" name="Google Shape;133;p16"/>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34" name="Google Shape;134;p16"/>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Double title, left content, right image/chart">
  <p:cSld name="CUSTOM_1_1_1_1_1_1_1_2">
    <p:bg>
      <p:bgPr>
        <a:solidFill>
          <a:schemeClr val="lt1"/>
        </a:solidFill>
      </p:bgPr>
    </p:bg>
    <p:spTree>
      <p:nvGrpSpPr>
        <p:cNvPr id="135" name="Shape 135"/>
        <p:cNvGrpSpPr/>
        <p:nvPr/>
      </p:nvGrpSpPr>
      <p:grpSpPr>
        <a:xfrm>
          <a:off x="0" y="0"/>
          <a:ext cx="0" cy="0"/>
          <a:chOff x="0" y="0"/>
          <a:chExt cx="0" cy="0"/>
        </a:xfrm>
      </p:grpSpPr>
      <p:sp>
        <p:nvSpPr>
          <p:cNvPr id="136" name="Google Shape;136;p17"/>
          <p:cNvSpPr txBox="1"/>
          <p:nvPr>
            <p:ph idx="1" type="body"/>
          </p:nvPr>
        </p:nvSpPr>
        <p:spPr>
          <a:xfrm>
            <a:off x="514350" y="1436700"/>
            <a:ext cx="4809900" cy="49272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137" name="Google Shape;137;p17"/>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txBox="1"/>
          <p:nvPr>
            <p:ph type="title"/>
          </p:nvPr>
        </p:nvSpPr>
        <p:spPr>
          <a:xfrm>
            <a:off x="495300" y="568700"/>
            <a:ext cx="8061600" cy="841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39" name="Google Shape;139;p17"/>
          <p:cNvSpPr txBox="1"/>
          <p:nvPr>
            <p:ph idx="2" type="subTitle"/>
          </p:nvPr>
        </p:nvSpPr>
        <p:spPr>
          <a:xfrm>
            <a:off x="504825" y="304800"/>
            <a:ext cx="8052000" cy="36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140" name="Google Shape;140;p17"/>
          <p:cNvSpPr txBox="1"/>
          <p:nvPr/>
        </p:nvSpPr>
        <p:spPr>
          <a:xfrm>
            <a:off x="5515325" y="2214250"/>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141" name="Google Shape;141;p17"/>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42" name="Google Shape;142;p17"/>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Double title, left content, left image/chart">
  <p:cSld name="CUSTOM_1_1_1_1_1_1_1_2_1">
    <p:bg>
      <p:bgPr>
        <a:solidFill>
          <a:schemeClr val="lt1"/>
        </a:solidFill>
      </p:bgPr>
    </p:bg>
    <p:spTree>
      <p:nvGrpSpPr>
        <p:cNvPr id="143" name="Shape 143"/>
        <p:cNvGrpSpPr/>
        <p:nvPr/>
      </p:nvGrpSpPr>
      <p:grpSpPr>
        <a:xfrm>
          <a:off x="0" y="0"/>
          <a:ext cx="0" cy="0"/>
          <a:chOff x="0" y="0"/>
          <a:chExt cx="0" cy="0"/>
        </a:xfrm>
      </p:grpSpPr>
      <p:sp>
        <p:nvSpPr>
          <p:cNvPr id="144" name="Google Shape;144;p18"/>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txBox="1"/>
          <p:nvPr>
            <p:ph type="title"/>
          </p:nvPr>
        </p:nvSpPr>
        <p:spPr>
          <a:xfrm>
            <a:off x="495300" y="568700"/>
            <a:ext cx="8061600" cy="841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46" name="Google Shape;146;p18"/>
          <p:cNvSpPr txBox="1"/>
          <p:nvPr>
            <p:ph idx="1" type="subTitle"/>
          </p:nvPr>
        </p:nvSpPr>
        <p:spPr>
          <a:xfrm>
            <a:off x="504825" y="304800"/>
            <a:ext cx="8052000" cy="36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147" name="Google Shape;147;p18"/>
          <p:cNvSpPr txBox="1"/>
          <p:nvPr>
            <p:ph idx="2" type="body"/>
          </p:nvPr>
        </p:nvSpPr>
        <p:spPr>
          <a:xfrm>
            <a:off x="4171950" y="1436700"/>
            <a:ext cx="4809900" cy="47676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148" name="Google Shape;148;p18"/>
          <p:cNvSpPr txBox="1"/>
          <p:nvPr/>
        </p:nvSpPr>
        <p:spPr>
          <a:xfrm>
            <a:off x="682900" y="2272125"/>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149" name="Google Shape;149;p18"/>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50" name="Google Shape;150;p18"/>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Single title, left content, left image/chart">
  <p:cSld name="CUSTOM_1_1_1_1_1_1_1_2_1_1">
    <p:bg>
      <p:bgPr>
        <a:solidFill>
          <a:schemeClr val="lt1"/>
        </a:solidFill>
      </p:bgPr>
    </p:bg>
    <p:spTree>
      <p:nvGrpSpPr>
        <p:cNvPr id="151" name="Shape 151"/>
        <p:cNvGrpSpPr/>
        <p:nvPr/>
      </p:nvGrpSpPr>
      <p:grpSpPr>
        <a:xfrm>
          <a:off x="0" y="0"/>
          <a:ext cx="0" cy="0"/>
          <a:chOff x="0" y="0"/>
          <a:chExt cx="0" cy="0"/>
        </a:xfrm>
      </p:grpSpPr>
      <p:sp>
        <p:nvSpPr>
          <p:cNvPr id="152" name="Google Shape;152;p19"/>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txBox="1"/>
          <p:nvPr>
            <p:ph idx="1" type="body"/>
          </p:nvPr>
        </p:nvSpPr>
        <p:spPr>
          <a:xfrm>
            <a:off x="4171950" y="1436700"/>
            <a:ext cx="4809900" cy="4707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154" name="Google Shape;154;p19"/>
          <p:cNvSpPr txBox="1"/>
          <p:nvPr>
            <p:ph type="title"/>
          </p:nvPr>
        </p:nvSpPr>
        <p:spPr>
          <a:xfrm>
            <a:off x="495300" y="409575"/>
            <a:ext cx="8107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55" name="Google Shape;155;p19"/>
          <p:cNvSpPr txBox="1"/>
          <p:nvPr/>
        </p:nvSpPr>
        <p:spPr>
          <a:xfrm>
            <a:off x="682900" y="2272125"/>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156" name="Google Shape;156;p19"/>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57" name="Google Shape;157;p19"/>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Single title, center content, center image/chart">
  <p:cSld name="CUSTOM_1_1_1_1_1_1_1_2_1_1_1">
    <p:bg>
      <p:bgPr>
        <a:solidFill>
          <a:schemeClr val="lt1"/>
        </a:solidFill>
      </p:bgPr>
    </p:bg>
    <p:spTree>
      <p:nvGrpSpPr>
        <p:cNvPr id="158" name="Shape 158"/>
        <p:cNvGrpSpPr/>
        <p:nvPr/>
      </p:nvGrpSpPr>
      <p:grpSpPr>
        <a:xfrm>
          <a:off x="0" y="0"/>
          <a:ext cx="0" cy="0"/>
          <a:chOff x="0" y="0"/>
          <a:chExt cx="0" cy="0"/>
        </a:xfrm>
      </p:grpSpPr>
      <p:sp>
        <p:nvSpPr>
          <p:cNvPr id="159" name="Google Shape;159;p20"/>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p:cNvSpPr txBox="1"/>
          <p:nvPr>
            <p:ph type="title"/>
          </p:nvPr>
        </p:nvSpPr>
        <p:spPr>
          <a:xfrm>
            <a:off x="495300" y="409575"/>
            <a:ext cx="8107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61" name="Google Shape;161;p20"/>
          <p:cNvSpPr txBox="1"/>
          <p:nvPr/>
        </p:nvSpPr>
        <p:spPr>
          <a:xfrm>
            <a:off x="679921" y="4008575"/>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162" name="Google Shape;162;p20"/>
          <p:cNvSpPr txBox="1"/>
          <p:nvPr>
            <p:ph idx="1" type="body"/>
          </p:nvPr>
        </p:nvSpPr>
        <p:spPr>
          <a:xfrm>
            <a:off x="485775" y="1402325"/>
            <a:ext cx="8107500" cy="2362800"/>
          </a:xfrm>
          <a:prstGeom prst="rect">
            <a:avLst/>
          </a:prstGeom>
        </p:spPr>
        <p:txBody>
          <a:bodyPr anchorCtr="0" anchor="t" bIns="91425" lIns="91425" spcFirstLastPara="1" rIns="91425" wrap="square" tIns="91425">
            <a:noAutofit/>
          </a:bodyPr>
          <a:lstStyle>
            <a:lvl1pPr indent="-330200" lvl="0" marL="457200" rtl="0" algn="ctr">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gn="ctr">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gn="ctr">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id="163" name="Google Shape;163;p20"/>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64" name="Google Shape;164;p20"/>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About us boilerplate">
  <p:cSld name="CUSTOM_3">
    <p:spTree>
      <p:nvGrpSpPr>
        <p:cNvPr id="14" name="Shape 14"/>
        <p:cNvGrpSpPr/>
        <p:nvPr/>
      </p:nvGrpSpPr>
      <p:grpSpPr>
        <a:xfrm>
          <a:off x="0" y="0"/>
          <a:ext cx="0" cy="0"/>
          <a:chOff x="0" y="0"/>
          <a:chExt cx="0" cy="0"/>
        </a:xfrm>
      </p:grpSpPr>
      <p:sp>
        <p:nvSpPr>
          <p:cNvPr id="15" name="Google Shape;15;p3"/>
          <p:cNvSpPr/>
          <p:nvPr/>
        </p:nvSpPr>
        <p:spPr>
          <a:xfrm>
            <a:off x="3358150" y="4698975"/>
            <a:ext cx="5115300" cy="3021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3358150" y="5114550"/>
            <a:ext cx="5335200" cy="3021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3358150" y="5530125"/>
            <a:ext cx="4718700" cy="3021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3358150" y="4283400"/>
            <a:ext cx="5202600" cy="3021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3287300" y="680775"/>
            <a:ext cx="5273400" cy="364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666666"/>
                </a:solidFill>
                <a:latin typeface="Quicksand"/>
                <a:ea typeface="Quicksand"/>
                <a:cs typeface="Quicksand"/>
                <a:sym typeface="Quicksand"/>
              </a:rPr>
              <a:t>At Rocketship Public Schools, we believe in the infinite possibility of human potential.  We believe that every student deserves the right to dream, to discover, and to develop their unique potential.  And it is our responsibility and our privilege to unleash the potential inside every Rocketeer we serve. Our non-profit network of public elementary charter schools propels student achievement, develops exceptional educators, and partners with parents who enable high-quality public schools to thrive in their community. </a:t>
            </a:r>
            <a:endParaRPr sz="1700">
              <a:solidFill>
                <a:srgbClr val="666666"/>
              </a:solidFill>
              <a:latin typeface="Quicksand"/>
              <a:ea typeface="Quicksand"/>
              <a:cs typeface="Quicksand"/>
              <a:sym typeface="Quicksand"/>
            </a:endParaRPr>
          </a:p>
          <a:p>
            <a:pPr indent="0" lvl="0" marL="0" rtl="0" algn="l">
              <a:lnSpc>
                <a:spcPct val="115000"/>
              </a:lnSpc>
              <a:spcBef>
                <a:spcPts val="0"/>
              </a:spcBef>
              <a:spcAft>
                <a:spcPts val="0"/>
              </a:spcAft>
              <a:buNone/>
            </a:pPr>
            <a:r>
              <a:t/>
            </a:r>
            <a:endParaRPr sz="1700">
              <a:solidFill>
                <a:srgbClr val="666666"/>
              </a:solidFill>
              <a:latin typeface="Quicksand Light"/>
              <a:ea typeface="Quicksand Light"/>
              <a:cs typeface="Quicksand Light"/>
              <a:sym typeface="Quicksand Light"/>
            </a:endParaRPr>
          </a:p>
          <a:p>
            <a:pPr indent="0" lvl="0" marL="0" rtl="0" algn="l">
              <a:lnSpc>
                <a:spcPct val="115000"/>
              </a:lnSpc>
              <a:spcBef>
                <a:spcPts val="0"/>
              </a:spcBef>
              <a:spcAft>
                <a:spcPts val="0"/>
              </a:spcAft>
              <a:buNone/>
            </a:pPr>
            <a:r>
              <a:t/>
            </a:r>
            <a:endParaRPr sz="1700">
              <a:solidFill>
                <a:srgbClr val="FFFFFF"/>
              </a:solidFill>
              <a:highlight>
                <a:srgbClr val="523096"/>
              </a:highlight>
              <a:latin typeface="Quicksand Light"/>
              <a:ea typeface="Quicksand Light"/>
              <a:cs typeface="Quicksand Light"/>
              <a:sym typeface="Quicksand Light"/>
            </a:endParaRPr>
          </a:p>
        </p:txBody>
      </p:sp>
      <p:pic>
        <p:nvPicPr>
          <p:cNvPr id="20" name="Google Shape;20;p3"/>
          <p:cNvPicPr preferRelativeResize="0"/>
          <p:nvPr/>
        </p:nvPicPr>
        <p:blipFill rotWithShape="1">
          <a:blip r:embed="rId2">
            <a:alphaModFix/>
          </a:blip>
          <a:srcRect b="30269" l="6654" r="15693" t="0"/>
          <a:stretch/>
        </p:blipFill>
        <p:spPr>
          <a:xfrm>
            <a:off x="462200" y="713525"/>
            <a:ext cx="2310000" cy="1510800"/>
          </a:xfrm>
          <a:prstGeom prst="flowChartProcess">
            <a:avLst/>
          </a:prstGeom>
          <a:noFill/>
          <a:ln cap="flat" cmpd="sng" w="38100">
            <a:solidFill>
              <a:srgbClr val="523096"/>
            </a:solidFill>
            <a:prstDash val="solid"/>
            <a:round/>
            <a:headEnd len="sm" w="sm" type="none"/>
            <a:tailEnd len="sm" w="sm" type="none"/>
          </a:ln>
        </p:spPr>
      </p:pic>
      <p:pic>
        <p:nvPicPr>
          <p:cNvPr descr="Rocketship_MtDiabloVote-August2015-49.jpg" id="21" name="Google Shape;21;p3"/>
          <p:cNvPicPr preferRelativeResize="0"/>
          <p:nvPr/>
        </p:nvPicPr>
        <p:blipFill rotWithShape="1">
          <a:blip r:embed="rId3">
            <a:alphaModFix/>
          </a:blip>
          <a:srcRect b="11302" l="29610" r="16009" t="35979"/>
          <a:stretch/>
        </p:blipFill>
        <p:spPr>
          <a:xfrm>
            <a:off x="462238" y="4536050"/>
            <a:ext cx="2309926" cy="1483151"/>
          </a:xfrm>
          <a:prstGeom prst="rect">
            <a:avLst/>
          </a:prstGeom>
          <a:noFill/>
          <a:ln cap="flat" cmpd="sng" w="38100">
            <a:solidFill>
              <a:srgbClr val="FFA200"/>
            </a:solidFill>
            <a:prstDash val="solid"/>
            <a:round/>
            <a:headEnd len="sm" w="sm" type="none"/>
            <a:tailEnd len="sm" w="sm" type="none"/>
          </a:ln>
        </p:spPr>
      </p:pic>
      <p:pic>
        <p:nvPicPr>
          <p:cNvPr descr="Screen Shot 2017-10-12 at 11.38.52 AM.png" id="22" name="Google Shape;22;p3"/>
          <p:cNvPicPr preferRelativeResize="0"/>
          <p:nvPr/>
        </p:nvPicPr>
        <p:blipFill rotWithShape="1">
          <a:blip r:embed="rId4">
            <a:alphaModFix/>
          </a:blip>
          <a:srcRect b="13227" l="21899" r="0" t="27163"/>
          <a:stretch/>
        </p:blipFill>
        <p:spPr>
          <a:xfrm>
            <a:off x="462252" y="2592200"/>
            <a:ext cx="2309924" cy="1575976"/>
          </a:xfrm>
          <a:prstGeom prst="rect">
            <a:avLst/>
          </a:prstGeom>
          <a:noFill/>
          <a:ln cap="flat" cmpd="sng" w="38100">
            <a:solidFill>
              <a:srgbClr val="00D1CA"/>
            </a:solidFill>
            <a:prstDash val="solid"/>
            <a:round/>
            <a:headEnd len="sm" w="sm" type="none"/>
            <a:tailEnd len="sm" w="sm" type="none"/>
          </a:ln>
        </p:spPr>
      </p:pic>
      <p:sp>
        <p:nvSpPr>
          <p:cNvPr id="23" name="Google Shape;23;p3"/>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3"/>
          <p:cNvSpPr txBox="1"/>
          <p:nvPr/>
        </p:nvSpPr>
        <p:spPr>
          <a:xfrm>
            <a:off x="3358150" y="4207725"/>
            <a:ext cx="5335200" cy="1965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lang="en" sz="1800">
                <a:solidFill>
                  <a:schemeClr val="lt1"/>
                </a:solidFill>
                <a:highlight>
                  <a:srgbClr val="523096"/>
                </a:highlight>
                <a:latin typeface="Quicksand Light"/>
                <a:ea typeface="Quicksand Light"/>
                <a:cs typeface="Quicksand Light"/>
                <a:sym typeface="Quicksand Light"/>
              </a:rPr>
              <a:t>We are a collective of parents, teachers, leaders, and students working together to transform the future for low-income communities. At Rocketship Public Schools, we are unleashing potential.  </a:t>
            </a:r>
            <a:endParaRPr/>
          </a:p>
        </p:txBody>
      </p:sp>
      <p:sp>
        <p:nvSpPr>
          <p:cNvPr id="25" name="Google Shape;25;p3"/>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 name="Google Shape;26;p3"/>
          <p:cNvPicPr preferRelativeResize="0"/>
          <p:nvPr/>
        </p:nvPicPr>
        <p:blipFill>
          <a:blip r:embed="rId5">
            <a:alphaModFix/>
          </a:blip>
          <a:stretch>
            <a:fillRect/>
          </a:stretch>
        </p:blipFill>
        <p:spPr>
          <a:xfrm>
            <a:off x="8530575" y="6245202"/>
            <a:ext cx="411525" cy="41878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Double title, center content, center image/chart">
  <p:cSld name="CUSTOM_1_1_1_1_1_1_1_2_1_1_1_1">
    <p:bg>
      <p:bgPr>
        <a:solidFill>
          <a:schemeClr val="lt1"/>
        </a:solidFill>
      </p:bgPr>
    </p:bg>
    <p:spTree>
      <p:nvGrpSpPr>
        <p:cNvPr id="165" name="Shape 165"/>
        <p:cNvGrpSpPr/>
        <p:nvPr/>
      </p:nvGrpSpPr>
      <p:grpSpPr>
        <a:xfrm>
          <a:off x="0" y="0"/>
          <a:ext cx="0" cy="0"/>
          <a:chOff x="0" y="0"/>
          <a:chExt cx="0" cy="0"/>
        </a:xfrm>
      </p:grpSpPr>
      <p:sp>
        <p:nvSpPr>
          <p:cNvPr id="166" name="Google Shape;166;p21"/>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
          <p:cNvSpPr txBox="1"/>
          <p:nvPr>
            <p:ph idx="1" type="body"/>
          </p:nvPr>
        </p:nvSpPr>
        <p:spPr>
          <a:xfrm>
            <a:off x="485775" y="1402325"/>
            <a:ext cx="8107500" cy="2362800"/>
          </a:xfrm>
          <a:prstGeom prst="rect">
            <a:avLst/>
          </a:prstGeom>
        </p:spPr>
        <p:txBody>
          <a:bodyPr anchorCtr="0" anchor="t" bIns="91425" lIns="91425" spcFirstLastPara="1" rIns="91425" wrap="square" tIns="91425">
            <a:noAutofit/>
          </a:bodyPr>
          <a:lstStyle>
            <a:lvl1pPr indent="-330200" lvl="0" marL="457200" rtl="0" algn="ctr">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gn="ctr">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gn="ctr">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168" name="Google Shape;168;p21"/>
          <p:cNvSpPr txBox="1"/>
          <p:nvPr>
            <p:ph type="title"/>
          </p:nvPr>
        </p:nvSpPr>
        <p:spPr>
          <a:xfrm>
            <a:off x="495300" y="568700"/>
            <a:ext cx="8061600" cy="841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69" name="Google Shape;169;p21"/>
          <p:cNvSpPr txBox="1"/>
          <p:nvPr>
            <p:ph idx="2" type="subTitle"/>
          </p:nvPr>
        </p:nvSpPr>
        <p:spPr>
          <a:xfrm>
            <a:off x="504825" y="304800"/>
            <a:ext cx="8052000" cy="36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170" name="Google Shape;170;p21"/>
          <p:cNvSpPr txBox="1"/>
          <p:nvPr/>
        </p:nvSpPr>
        <p:spPr>
          <a:xfrm>
            <a:off x="744625" y="4038300"/>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171" name="Google Shape;171;p21"/>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172" name="Google Shape;172;p21"/>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hoto stock">
  <p:cSld name="CUSTOM_2_1_2">
    <p:spTree>
      <p:nvGrpSpPr>
        <p:cNvPr id="173" name="Shape 173"/>
        <p:cNvGrpSpPr/>
        <p:nvPr/>
      </p:nvGrpSpPr>
      <p:grpSpPr>
        <a:xfrm>
          <a:off x="0" y="0"/>
          <a:ext cx="0" cy="0"/>
          <a:chOff x="0" y="0"/>
          <a:chExt cx="0" cy="0"/>
        </a:xfrm>
      </p:grpSpPr>
      <p:pic>
        <p:nvPicPr>
          <p:cNvPr descr="Screen Shot 2017-10-11 at 2.33.39 PM.png" id="174" name="Google Shape;174;p22"/>
          <p:cNvPicPr preferRelativeResize="0"/>
          <p:nvPr/>
        </p:nvPicPr>
        <p:blipFill rotWithShape="1">
          <a:blip r:embed="rId2">
            <a:alphaModFix/>
          </a:blip>
          <a:srcRect b="0" l="7745" r="3325" t="0"/>
          <a:stretch/>
        </p:blipFill>
        <p:spPr>
          <a:xfrm>
            <a:off x="0" y="-7325"/>
            <a:ext cx="9144002" cy="6872676"/>
          </a:xfrm>
          <a:prstGeom prst="rect">
            <a:avLst/>
          </a:prstGeom>
          <a:noFill/>
          <a:ln>
            <a:noFill/>
          </a:ln>
        </p:spPr>
      </p:pic>
      <p:sp>
        <p:nvSpPr>
          <p:cNvPr id="175" name="Google Shape;175;p22"/>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Photo stock">
  <p:cSld name="CUSTOM_2_1_2_1">
    <p:spTree>
      <p:nvGrpSpPr>
        <p:cNvPr id="177" name="Shape 177"/>
        <p:cNvGrpSpPr/>
        <p:nvPr/>
      </p:nvGrpSpPr>
      <p:grpSpPr>
        <a:xfrm>
          <a:off x="0" y="0"/>
          <a:ext cx="0" cy="0"/>
          <a:chOff x="0" y="0"/>
          <a:chExt cx="0" cy="0"/>
        </a:xfrm>
      </p:grpSpPr>
      <p:pic>
        <p:nvPicPr>
          <p:cNvPr id="178" name="Google Shape;178;p23"/>
          <p:cNvPicPr preferRelativeResize="0"/>
          <p:nvPr/>
        </p:nvPicPr>
        <p:blipFill rotWithShape="1">
          <a:blip r:embed="rId2">
            <a:alphaModFix/>
          </a:blip>
          <a:srcRect b="0" l="3556" r="6628" t="0"/>
          <a:stretch/>
        </p:blipFill>
        <p:spPr>
          <a:xfrm>
            <a:off x="0" y="63600"/>
            <a:ext cx="9144002" cy="6794402"/>
          </a:xfrm>
          <a:prstGeom prst="rect">
            <a:avLst/>
          </a:prstGeom>
          <a:noFill/>
          <a:ln>
            <a:noFill/>
          </a:ln>
        </p:spPr>
      </p:pic>
      <p:sp>
        <p:nvSpPr>
          <p:cNvPr id="179" name="Google Shape;179;p23"/>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hoto stock">
  <p:cSld name="CUSTOM_2_1_2_1_1">
    <p:spTree>
      <p:nvGrpSpPr>
        <p:cNvPr id="180" name="Shape 180"/>
        <p:cNvGrpSpPr/>
        <p:nvPr/>
      </p:nvGrpSpPr>
      <p:grpSpPr>
        <a:xfrm>
          <a:off x="0" y="0"/>
          <a:ext cx="0" cy="0"/>
          <a:chOff x="0" y="0"/>
          <a:chExt cx="0" cy="0"/>
        </a:xfrm>
      </p:grpSpPr>
      <p:pic>
        <p:nvPicPr>
          <p:cNvPr id="181" name="Google Shape;181;p24"/>
          <p:cNvPicPr preferRelativeResize="0"/>
          <p:nvPr/>
        </p:nvPicPr>
        <p:blipFill rotWithShape="1">
          <a:blip r:embed="rId2">
            <a:alphaModFix/>
          </a:blip>
          <a:srcRect b="0" l="0" r="0" t="10929"/>
          <a:stretch/>
        </p:blipFill>
        <p:spPr>
          <a:xfrm>
            <a:off x="0" y="0"/>
            <a:ext cx="9144001" cy="6858001"/>
          </a:xfrm>
          <a:prstGeom prst="rect">
            <a:avLst/>
          </a:prstGeom>
          <a:noFill/>
          <a:ln>
            <a:noFill/>
          </a:ln>
        </p:spPr>
      </p:pic>
      <p:sp>
        <p:nvSpPr>
          <p:cNvPr id="182" name="Google Shape;182;p24"/>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hoto stock">
  <p:cSld name="CUSTOM_2_1_2_1_1_1">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2">
            <a:alphaModFix/>
          </a:blip>
          <a:srcRect b="0" l="7760" r="3239" t="0"/>
          <a:stretch/>
        </p:blipFill>
        <p:spPr>
          <a:xfrm>
            <a:off x="0" y="63600"/>
            <a:ext cx="9144000" cy="6794402"/>
          </a:xfrm>
          <a:prstGeom prst="rect">
            <a:avLst/>
          </a:prstGeom>
          <a:noFill/>
          <a:ln>
            <a:noFill/>
          </a:ln>
        </p:spPr>
      </p:pic>
      <p:sp>
        <p:nvSpPr>
          <p:cNvPr id="185" name="Google Shape;185;p25"/>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hoto stock">
  <p:cSld name="CUSTOM_2_1_2_1_1_1_1">
    <p:spTree>
      <p:nvGrpSpPr>
        <p:cNvPr id="186" name="Shape 186"/>
        <p:cNvGrpSpPr/>
        <p:nvPr/>
      </p:nvGrpSpPr>
      <p:grpSpPr>
        <a:xfrm>
          <a:off x="0" y="0"/>
          <a:ext cx="0" cy="0"/>
          <a:chOff x="0" y="0"/>
          <a:chExt cx="0" cy="0"/>
        </a:xfrm>
      </p:grpSpPr>
      <p:pic>
        <p:nvPicPr>
          <p:cNvPr id="187" name="Google Shape;187;p26"/>
          <p:cNvPicPr preferRelativeResize="0"/>
          <p:nvPr/>
        </p:nvPicPr>
        <p:blipFill>
          <a:blip r:embed="rId2">
            <a:alphaModFix/>
          </a:blip>
          <a:stretch>
            <a:fillRect/>
          </a:stretch>
        </p:blipFill>
        <p:spPr>
          <a:xfrm>
            <a:off x="8595175" y="6299627"/>
            <a:ext cx="411525" cy="418780"/>
          </a:xfrm>
          <a:prstGeom prst="rect">
            <a:avLst/>
          </a:prstGeom>
          <a:noFill/>
          <a:ln>
            <a:noFill/>
          </a:ln>
        </p:spPr>
      </p:pic>
      <p:sp>
        <p:nvSpPr>
          <p:cNvPr id="188" name="Google Shape;188;p26"/>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189" name="Google Shape;189;p26"/>
          <p:cNvPicPr preferRelativeResize="0"/>
          <p:nvPr/>
        </p:nvPicPr>
        <p:blipFill rotWithShape="1">
          <a:blip r:embed="rId3">
            <a:alphaModFix/>
          </a:blip>
          <a:srcRect b="0" l="7000" r="3825" t="0"/>
          <a:stretch/>
        </p:blipFill>
        <p:spPr>
          <a:xfrm>
            <a:off x="0" y="63600"/>
            <a:ext cx="9144002" cy="6794396"/>
          </a:xfrm>
          <a:prstGeom prst="rect">
            <a:avLst/>
          </a:prstGeom>
          <a:noFill/>
          <a:ln>
            <a:noFill/>
          </a:ln>
        </p:spPr>
      </p:pic>
      <p:sp>
        <p:nvSpPr>
          <p:cNvPr id="190" name="Google Shape;190;p26"/>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hoto stock">
  <p:cSld name="CUSTOM_2_1_2_1_1_1_1_1">
    <p:spTree>
      <p:nvGrpSpPr>
        <p:cNvPr id="191" name="Shape 191"/>
        <p:cNvGrpSpPr/>
        <p:nvPr/>
      </p:nvGrpSpPr>
      <p:grpSpPr>
        <a:xfrm>
          <a:off x="0" y="0"/>
          <a:ext cx="0" cy="0"/>
          <a:chOff x="0" y="0"/>
          <a:chExt cx="0" cy="0"/>
        </a:xfrm>
      </p:grpSpPr>
      <p:pic>
        <p:nvPicPr>
          <p:cNvPr id="192" name="Google Shape;192;p27"/>
          <p:cNvPicPr preferRelativeResize="0"/>
          <p:nvPr/>
        </p:nvPicPr>
        <p:blipFill>
          <a:blip r:embed="rId2">
            <a:alphaModFix/>
          </a:blip>
          <a:stretch>
            <a:fillRect/>
          </a:stretch>
        </p:blipFill>
        <p:spPr>
          <a:xfrm>
            <a:off x="8595175" y="6299627"/>
            <a:ext cx="411525" cy="418780"/>
          </a:xfrm>
          <a:prstGeom prst="rect">
            <a:avLst/>
          </a:prstGeom>
          <a:noFill/>
          <a:ln>
            <a:noFill/>
          </a:ln>
        </p:spPr>
      </p:pic>
      <p:sp>
        <p:nvSpPr>
          <p:cNvPr id="193" name="Google Shape;193;p27"/>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194" name="Google Shape;194;p27"/>
          <p:cNvPicPr preferRelativeResize="0"/>
          <p:nvPr/>
        </p:nvPicPr>
        <p:blipFill rotWithShape="1">
          <a:blip r:embed="rId3">
            <a:alphaModFix/>
          </a:blip>
          <a:srcRect b="0" l="3088" r="7377" t="0"/>
          <a:stretch/>
        </p:blipFill>
        <p:spPr>
          <a:xfrm>
            <a:off x="0" y="63600"/>
            <a:ext cx="9144001" cy="6794399"/>
          </a:xfrm>
          <a:prstGeom prst="rect">
            <a:avLst/>
          </a:prstGeom>
          <a:noFill/>
          <a:ln>
            <a:noFill/>
          </a:ln>
        </p:spPr>
      </p:pic>
      <p:sp>
        <p:nvSpPr>
          <p:cNvPr id="195" name="Google Shape;195;p27"/>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hoto stock">
  <p:cSld name="CUSTOM_2_1_2_1_1_1_1_1_1">
    <p:spTree>
      <p:nvGrpSpPr>
        <p:cNvPr id="196" name="Shape 196"/>
        <p:cNvGrpSpPr/>
        <p:nvPr/>
      </p:nvGrpSpPr>
      <p:grpSpPr>
        <a:xfrm>
          <a:off x="0" y="0"/>
          <a:ext cx="0" cy="0"/>
          <a:chOff x="0" y="0"/>
          <a:chExt cx="0" cy="0"/>
        </a:xfrm>
      </p:grpSpPr>
      <p:pic>
        <p:nvPicPr>
          <p:cNvPr id="197" name="Google Shape;197;p28"/>
          <p:cNvPicPr preferRelativeResize="0"/>
          <p:nvPr/>
        </p:nvPicPr>
        <p:blipFill rotWithShape="1">
          <a:blip r:embed="rId2">
            <a:alphaModFix/>
          </a:blip>
          <a:srcRect b="0" l="0" r="0" t="10936"/>
          <a:stretch/>
        </p:blipFill>
        <p:spPr>
          <a:xfrm>
            <a:off x="0" y="63600"/>
            <a:ext cx="9144001" cy="6794402"/>
          </a:xfrm>
          <a:prstGeom prst="rect">
            <a:avLst/>
          </a:prstGeom>
          <a:noFill/>
          <a:ln>
            <a:noFill/>
          </a:ln>
        </p:spPr>
      </p:pic>
      <p:sp>
        <p:nvSpPr>
          <p:cNvPr id="198" name="Google Shape;198;p28"/>
          <p:cNvSpPr/>
          <p:nvPr/>
        </p:nvSpPr>
        <p:spPr>
          <a:xfrm>
            <a:off x="0" y="-7325"/>
            <a:ext cx="9144000" cy="708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Closing Slide">
  <p:cSld name="CUSTOM_2_1_1">
    <p:bg>
      <p:bgPr>
        <a:solidFill>
          <a:srgbClr val="523096"/>
        </a:solidFill>
      </p:bgPr>
    </p:bg>
    <p:spTree>
      <p:nvGrpSpPr>
        <p:cNvPr id="199" name="Shape 199"/>
        <p:cNvGrpSpPr/>
        <p:nvPr/>
      </p:nvGrpSpPr>
      <p:grpSpPr>
        <a:xfrm>
          <a:off x="0" y="0"/>
          <a:ext cx="0" cy="0"/>
          <a:chOff x="0" y="0"/>
          <a:chExt cx="0" cy="0"/>
        </a:xfrm>
      </p:grpSpPr>
      <p:pic>
        <p:nvPicPr>
          <p:cNvPr descr="rocketship.png" id="200" name="Google Shape;200;p29"/>
          <p:cNvPicPr preferRelativeResize="0"/>
          <p:nvPr/>
        </p:nvPicPr>
        <p:blipFill>
          <a:blip r:embed="rId2">
            <a:alphaModFix amt="25000"/>
          </a:blip>
          <a:stretch>
            <a:fillRect/>
          </a:stretch>
        </p:blipFill>
        <p:spPr>
          <a:xfrm>
            <a:off x="6362975" y="4002625"/>
            <a:ext cx="2227594" cy="2266275"/>
          </a:xfrm>
          <a:prstGeom prst="rect">
            <a:avLst/>
          </a:prstGeom>
          <a:noFill/>
          <a:ln>
            <a:noFill/>
          </a:ln>
        </p:spPr>
      </p:pic>
      <p:sp>
        <p:nvSpPr>
          <p:cNvPr id="201" name="Google Shape;201;p29"/>
          <p:cNvSpPr txBox="1"/>
          <p:nvPr/>
        </p:nvSpPr>
        <p:spPr>
          <a:xfrm>
            <a:off x="408350" y="5287325"/>
            <a:ext cx="2913900" cy="14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Clr>
                <a:schemeClr val="dk2"/>
              </a:buClr>
              <a:buSzPts val="1100"/>
              <a:buFont typeface="Arial"/>
              <a:buNone/>
            </a:pPr>
            <a:r>
              <a:rPr lang="en" sz="1000">
                <a:solidFill>
                  <a:srgbClr val="FFFFFF"/>
                </a:solidFill>
                <a:latin typeface="Lato Light"/>
                <a:ea typeface="Lato Light"/>
                <a:cs typeface="Lato Light"/>
                <a:sym typeface="Lato Light"/>
              </a:rPr>
              <a:t>Rocketship Public Schools </a:t>
            </a:r>
            <a:br>
              <a:rPr lang="en" sz="1000">
                <a:solidFill>
                  <a:srgbClr val="FFFFFF"/>
                </a:solidFill>
                <a:latin typeface="Lato Light"/>
                <a:ea typeface="Lato Light"/>
                <a:cs typeface="Lato Light"/>
                <a:sym typeface="Lato Light"/>
              </a:rPr>
            </a:br>
            <a:r>
              <a:rPr lang="en" sz="900" u="sng">
                <a:solidFill>
                  <a:srgbClr val="FFFFFF"/>
                </a:solidFill>
                <a:latin typeface="Lato Light"/>
                <a:ea typeface="Lato Light"/>
                <a:cs typeface="Lato Light"/>
                <a:sym typeface="Lato Light"/>
                <a:hlinkClick r:id="rId3">
                  <a:extLst>
                    <a:ext uri="{A12FA001-AC4F-418D-AE19-62706E023703}">
                      <ahyp:hlinkClr val="tx"/>
                    </a:ext>
                  </a:extLst>
                </a:hlinkClick>
              </a:rPr>
              <a:t>www.rocketshipschools.org</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rPr lang="en" sz="800">
                <a:solidFill>
                  <a:srgbClr val="FFFFFF"/>
                </a:solidFill>
                <a:latin typeface="Lato Light"/>
                <a:ea typeface="Lato Light"/>
                <a:cs typeface="Lato Light"/>
                <a:sym typeface="Lato Light"/>
              </a:rPr>
              <a:t>© Rocketship 2017 all rights reserved</a:t>
            </a:r>
            <a:endParaRPr sz="800">
              <a:solidFill>
                <a:srgbClr val="FFFFFF"/>
              </a:solidFill>
              <a:latin typeface="Lato Light"/>
              <a:ea typeface="Lato Light"/>
              <a:cs typeface="Lato Light"/>
              <a:sym typeface="Lato Light"/>
            </a:endParaRPr>
          </a:p>
          <a:p>
            <a:pPr indent="0" lvl="0" marL="0" rtl="0" algn="l">
              <a:spcBef>
                <a:spcPts val="0"/>
              </a:spcBef>
              <a:spcAft>
                <a:spcPts val="0"/>
              </a:spcAft>
              <a:buNone/>
            </a:pPr>
            <a:r>
              <a:t/>
            </a:r>
            <a:endParaRPr sz="1000">
              <a:solidFill>
                <a:srgbClr val="FFFFFF"/>
              </a:solidFill>
              <a:latin typeface="Lato Light"/>
              <a:ea typeface="Lato Light"/>
              <a:cs typeface="Lato Light"/>
              <a:sym typeface="Lato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ree pillars boilerplate">
  <p:cSld name="CUSTOM_4">
    <p:spTree>
      <p:nvGrpSpPr>
        <p:cNvPr id="27" name="Shape 27"/>
        <p:cNvGrpSpPr/>
        <p:nvPr/>
      </p:nvGrpSpPr>
      <p:grpSpPr>
        <a:xfrm>
          <a:off x="0" y="0"/>
          <a:ext cx="0" cy="0"/>
          <a:chOff x="0" y="0"/>
          <a:chExt cx="0" cy="0"/>
        </a:xfrm>
      </p:grpSpPr>
      <p:sp>
        <p:nvSpPr>
          <p:cNvPr id="28" name="Google Shape;28;p4"/>
          <p:cNvSpPr txBox="1"/>
          <p:nvPr/>
        </p:nvSpPr>
        <p:spPr>
          <a:xfrm>
            <a:off x="445350" y="1620375"/>
            <a:ext cx="2697300" cy="4106700"/>
          </a:xfrm>
          <a:prstGeom prst="rect">
            <a:avLst/>
          </a:prstGeom>
          <a:solidFill>
            <a:srgbClr val="523096"/>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523096"/>
              </a:solidFill>
              <a:latin typeface="Lato Light"/>
              <a:ea typeface="Lato Light"/>
              <a:cs typeface="Lato Light"/>
              <a:sym typeface="Lato Light"/>
            </a:endParaRPr>
          </a:p>
        </p:txBody>
      </p:sp>
      <p:sp>
        <p:nvSpPr>
          <p:cNvPr id="29" name="Google Shape;29;p4"/>
          <p:cNvSpPr txBox="1"/>
          <p:nvPr/>
        </p:nvSpPr>
        <p:spPr>
          <a:xfrm>
            <a:off x="5992225" y="1615025"/>
            <a:ext cx="2697300" cy="4106700"/>
          </a:xfrm>
          <a:prstGeom prst="rect">
            <a:avLst/>
          </a:prstGeom>
          <a:solidFill>
            <a:srgbClr val="FFA200"/>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None/>
            </a:pPr>
            <a:r>
              <a:t/>
            </a:r>
            <a:endParaRPr sz="1600">
              <a:solidFill>
                <a:srgbClr val="FFFFFF"/>
              </a:solidFill>
              <a:latin typeface="Lato Light"/>
              <a:ea typeface="Lato Light"/>
              <a:cs typeface="Lato Light"/>
              <a:sym typeface="Lato Light"/>
            </a:endParaRPr>
          </a:p>
        </p:txBody>
      </p:sp>
      <p:sp>
        <p:nvSpPr>
          <p:cNvPr id="30" name="Google Shape;30;p4"/>
          <p:cNvSpPr txBox="1"/>
          <p:nvPr/>
        </p:nvSpPr>
        <p:spPr>
          <a:xfrm>
            <a:off x="3213775" y="1615025"/>
            <a:ext cx="2697300" cy="4106700"/>
          </a:xfrm>
          <a:prstGeom prst="rect">
            <a:avLst/>
          </a:prstGeom>
          <a:solidFill>
            <a:srgbClr val="00D1CA"/>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01D7D0"/>
              </a:solidFill>
              <a:latin typeface="Lato Light"/>
              <a:ea typeface="Lato Light"/>
              <a:cs typeface="Lato Light"/>
              <a:sym typeface="Lato Light"/>
            </a:endParaRPr>
          </a:p>
        </p:txBody>
      </p:sp>
      <p:sp>
        <p:nvSpPr>
          <p:cNvPr id="31" name="Google Shape;31;p4"/>
          <p:cNvSpPr txBox="1"/>
          <p:nvPr/>
        </p:nvSpPr>
        <p:spPr>
          <a:xfrm>
            <a:off x="429575" y="3636200"/>
            <a:ext cx="2697300" cy="161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Tailoring instruction, content, learning experience, </a:t>
            </a:r>
            <a:br>
              <a:rPr lang="en">
                <a:solidFill>
                  <a:srgbClr val="FFFFFF"/>
                </a:solidFill>
                <a:latin typeface="Lato Light"/>
                <a:ea typeface="Lato Light"/>
                <a:cs typeface="Lato Light"/>
                <a:sym typeface="Lato Light"/>
              </a:rPr>
            </a:br>
            <a:r>
              <a:rPr lang="en">
                <a:solidFill>
                  <a:srgbClr val="FFFFFF"/>
                </a:solidFill>
                <a:latin typeface="Lato Light"/>
                <a:ea typeface="Lato Light"/>
                <a:cs typeface="Lato Light"/>
                <a:sym typeface="Lato Light"/>
              </a:rPr>
              <a:t>and pace to unleash the </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potential of every student.</a:t>
            </a:r>
            <a:endParaRPr>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Clr>
                <a:srgbClr val="000000"/>
              </a:buClr>
              <a:buSzPts val="1100"/>
              <a:buFont typeface="Arial"/>
              <a:buNone/>
            </a:pPr>
            <a:r>
              <a:t/>
            </a:r>
            <a:endParaRPr>
              <a:solidFill>
                <a:srgbClr val="FFFFFF"/>
              </a:solidFill>
              <a:latin typeface="Lato Light"/>
              <a:ea typeface="Lato Light"/>
              <a:cs typeface="Lato Light"/>
              <a:sym typeface="Lato Light"/>
            </a:endParaRPr>
          </a:p>
        </p:txBody>
      </p:sp>
      <p:sp>
        <p:nvSpPr>
          <p:cNvPr id="32" name="Google Shape;32;p4"/>
          <p:cNvSpPr txBox="1"/>
          <p:nvPr/>
        </p:nvSpPr>
        <p:spPr>
          <a:xfrm>
            <a:off x="3223675" y="3636200"/>
            <a:ext cx="2687400" cy="162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Investing in the growth and development of every team member to unleash their full potential in the classroom and beyond.</a:t>
            </a:r>
            <a:endParaRPr/>
          </a:p>
        </p:txBody>
      </p:sp>
      <p:sp>
        <p:nvSpPr>
          <p:cNvPr id="33" name="Google Shape;33;p4"/>
          <p:cNvSpPr txBox="1"/>
          <p:nvPr/>
        </p:nvSpPr>
        <p:spPr>
          <a:xfrm>
            <a:off x="5992225" y="3636200"/>
            <a:ext cx="2697300" cy="1623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Unleashing the power of parents to champion their children’s education, demand political attention, hold leaders accountable, and enable high-quality public schools to thrive in their community.</a:t>
            </a:r>
            <a:endParaRPr/>
          </a:p>
        </p:txBody>
      </p:sp>
      <p:pic>
        <p:nvPicPr>
          <p:cNvPr id="34" name="Google Shape;34;p4"/>
          <p:cNvPicPr preferRelativeResize="0"/>
          <p:nvPr/>
        </p:nvPicPr>
        <p:blipFill>
          <a:blip r:embed="rId2">
            <a:alphaModFix/>
          </a:blip>
          <a:stretch>
            <a:fillRect/>
          </a:stretch>
        </p:blipFill>
        <p:spPr>
          <a:xfrm>
            <a:off x="1337452" y="1923733"/>
            <a:ext cx="661144" cy="822589"/>
          </a:xfrm>
          <a:prstGeom prst="rect">
            <a:avLst/>
          </a:prstGeom>
          <a:noFill/>
          <a:ln>
            <a:noFill/>
          </a:ln>
        </p:spPr>
      </p:pic>
      <p:pic>
        <p:nvPicPr>
          <p:cNvPr id="35" name="Google Shape;35;p4"/>
          <p:cNvPicPr preferRelativeResize="0"/>
          <p:nvPr/>
        </p:nvPicPr>
        <p:blipFill>
          <a:blip r:embed="rId3">
            <a:alphaModFix/>
          </a:blip>
          <a:stretch>
            <a:fillRect/>
          </a:stretch>
        </p:blipFill>
        <p:spPr>
          <a:xfrm>
            <a:off x="6905875" y="1985050"/>
            <a:ext cx="769519" cy="730613"/>
          </a:xfrm>
          <a:prstGeom prst="rect">
            <a:avLst/>
          </a:prstGeom>
          <a:noFill/>
          <a:ln>
            <a:noFill/>
          </a:ln>
        </p:spPr>
      </p:pic>
      <p:sp>
        <p:nvSpPr>
          <p:cNvPr id="36" name="Google Shape;36;p4"/>
          <p:cNvSpPr txBox="1"/>
          <p:nvPr/>
        </p:nvSpPr>
        <p:spPr>
          <a:xfrm>
            <a:off x="435325" y="3181125"/>
            <a:ext cx="2697300" cy="500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 sz="1800">
                <a:solidFill>
                  <a:srgbClr val="FFFFFF"/>
                </a:solidFill>
                <a:latin typeface="Quicksand Light"/>
                <a:ea typeface="Quicksand Light"/>
                <a:cs typeface="Quicksand Light"/>
                <a:sym typeface="Quicksand Light"/>
              </a:rPr>
              <a:t>Personalized Learning</a:t>
            </a:r>
            <a:endParaRPr sz="1800">
              <a:latin typeface="Quicksand Light"/>
              <a:ea typeface="Quicksand Light"/>
              <a:cs typeface="Quicksand Light"/>
              <a:sym typeface="Quicksand Light"/>
            </a:endParaRPr>
          </a:p>
        </p:txBody>
      </p:sp>
      <p:sp>
        <p:nvSpPr>
          <p:cNvPr id="37" name="Google Shape;37;p4"/>
          <p:cNvSpPr txBox="1"/>
          <p:nvPr/>
        </p:nvSpPr>
        <p:spPr>
          <a:xfrm>
            <a:off x="3213775" y="3181125"/>
            <a:ext cx="2697300" cy="500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Quicksand Light"/>
                <a:ea typeface="Quicksand Light"/>
                <a:cs typeface="Quicksand Light"/>
                <a:sym typeface="Quicksand Light"/>
              </a:rPr>
              <a:t>Talent Development</a:t>
            </a:r>
            <a:endParaRPr sz="1800">
              <a:latin typeface="Quicksand Light"/>
              <a:ea typeface="Quicksand Light"/>
              <a:cs typeface="Quicksand Light"/>
              <a:sym typeface="Quicksand Light"/>
            </a:endParaRPr>
          </a:p>
        </p:txBody>
      </p:sp>
      <p:sp>
        <p:nvSpPr>
          <p:cNvPr id="38" name="Google Shape;38;p4"/>
          <p:cNvSpPr txBox="1"/>
          <p:nvPr/>
        </p:nvSpPr>
        <p:spPr>
          <a:xfrm>
            <a:off x="5992225" y="3181125"/>
            <a:ext cx="2687400" cy="500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Quicksand Light"/>
                <a:ea typeface="Quicksand Light"/>
                <a:cs typeface="Quicksand Light"/>
                <a:sym typeface="Quicksand Light"/>
              </a:rPr>
              <a:t>Parent Power</a:t>
            </a:r>
            <a:endParaRPr sz="1800">
              <a:latin typeface="Quicksand Light"/>
              <a:ea typeface="Quicksand Light"/>
              <a:cs typeface="Quicksand Light"/>
              <a:sym typeface="Quicksand Light"/>
            </a:endParaRPr>
          </a:p>
        </p:txBody>
      </p:sp>
      <p:sp>
        <p:nvSpPr>
          <p:cNvPr id="39" name="Google Shape;39;p4"/>
          <p:cNvSpPr txBox="1"/>
          <p:nvPr/>
        </p:nvSpPr>
        <p:spPr>
          <a:xfrm>
            <a:off x="349075" y="246550"/>
            <a:ext cx="5318700" cy="4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23096"/>
                </a:solidFill>
                <a:latin typeface="Quicksand"/>
                <a:ea typeface="Quicksand"/>
                <a:cs typeface="Quicksand"/>
                <a:sym typeface="Quicksand"/>
              </a:rPr>
              <a:t>The Rocketship Approach</a:t>
            </a:r>
            <a:endParaRPr>
              <a:solidFill>
                <a:srgbClr val="523096"/>
              </a:solidFill>
              <a:latin typeface="Quicksand"/>
              <a:ea typeface="Quicksand"/>
              <a:cs typeface="Quicksand"/>
              <a:sym typeface="Quicksand"/>
            </a:endParaRPr>
          </a:p>
        </p:txBody>
      </p:sp>
      <p:sp>
        <p:nvSpPr>
          <p:cNvPr id="40" name="Google Shape;40;p4"/>
          <p:cNvSpPr txBox="1"/>
          <p:nvPr/>
        </p:nvSpPr>
        <p:spPr>
          <a:xfrm>
            <a:off x="325575" y="520475"/>
            <a:ext cx="8394900" cy="4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523096"/>
                </a:solidFill>
                <a:latin typeface="Quicksand Light"/>
                <a:ea typeface="Quicksand Light"/>
                <a:cs typeface="Quicksand Light"/>
                <a:sym typeface="Quicksand Light"/>
              </a:rPr>
              <a:t>Transformational Public Schools Built on Three Pillars</a:t>
            </a:r>
            <a:endParaRPr sz="2400">
              <a:solidFill>
                <a:srgbClr val="523096"/>
              </a:solidFill>
              <a:latin typeface="Quicksand Light"/>
              <a:ea typeface="Quicksand Light"/>
              <a:cs typeface="Quicksand Light"/>
              <a:sym typeface="Quicksand Light"/>
            </a:endParaRPr>
          </a:p>
        </p:txBody>
      </p:sp>
      <p:pic>
        <p:nvPicPr>
          <p:cNvPr id="41" name="Google Shape;41;p4"/>
          <p:cNvPicPr preferRelativeResize="0"/>
          <p:nvPr/>
        </p:nvPicPr>
        <p:blipFill>
          <a:blip r:embed="rId4">
            <a:alphaModFix/>
          </a:blip>
          <a:stretch>
            <a:fillRect/>
          </a:stretch>
        </p:blipFill>
        <p:spPr>
          <a:xfrm>
            <a:off x="8530575" y="6245202"/>
            <a:ext cx="411525" cy="418780"/>
          </a:xfrm>
          <a:prstGeom prst="rect">
            <a:avLst/>
          </a:prstGeom>
          <a:noFill/>
          <a:ln>
            <a:noFill/>
          </a:ln>
        </p:spPr>
      </p:pic>
      <p:sp>
        <p:nvSpPr>
          <p:cNvPr id="42" name="Google Shape;42;p4"/>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descr="TalentDevelopmentv3.png" id="43" name="Google Shape;43;p4"/>
          <p:cNvPicPr preferRelativeResize="0"/>
          <p:nvPr/>
        </p:nvPicPr>
        <p:blipFill rotWithShape="1">
          <a:blip r:embed="rId5">
            <a:alphaModFix/>
          </a:blip>
          <a:srcRect b="6349" l="22892" r="22898" t="8760"/>
          <a:stretch/>
        </p:blipFill>
        <p:spPr>
          <a:xfrm>
            <a:off x="4172836" y="1981312"/>
            <a:ext cx="761327" cy="1096800"/>
          </a:xfrm>
          <a:prstGeom prst="rect">
            <a:avLst/>
          </a:prstGeom>
          <a:noFill/>
          <a:ln>
            <a:noFill/>
          </a:ln>
        </p:spPr>
      </p:pic>
      <p:sp>
        <p:nvSpPr>
          <p:cNvPr id="44" name="Google Shape;44;p4"/>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Transition slide - photo version">
  <p:cSld name="CUSTOM_1_1">
    <p:bg>
      <p:bgPr>
        <a:solidFill>
          <a:srgbClr val="FFFFFF"/>
        </a:solidFill>
      </p:bgPr>
    </p:bg>
    <p:spTree>
      <p:nvGrpSpPr>
        <p:cNvPr id="45"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47" name="Google Shape;47;p5"/>
          <p:cNvSpPr txBox="1"/>
          <p:nvPr>
            <p:ph idx="1" type="subTitle"/>
          </p:nvPr>
        </p:nvSpPr>
        <p:spPr>
          <a:xfrm>
            <a:off x="595350" y="521225"/>
            <a:ext cx="7953300" cy="940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atin typeface="Quicksand Light"/>
                <a:ea typeface="Quicksand Light"/>
                <a:cs typeface="Quicksand Light"/>
                <a:sym typeface="Quicksand Light"/>
              </a:defRPr>
            </a:lvl1pPr>
            <a:lvl2pPr lvl="1" rtl="0" algn="ctr">
              <a:spcBef>
                <a:spcPts val="1000"/>
              </a:spcBef>
              <a:spcAft>
                <a:spcPts val="0"/>
              </a:spcAft>
              <a:buNone/>
              <a:defRPr sz="2400">
                <a:latin typeface="Quicksand Light"/>
                <a:ea typeface="Quicksand Light"/>
                <a:cs typeface="Quicksand Light"/>
                <a:sym typeface="Quicksand Light"/>
              </a:defRPr>
            </a:lvl2pPr>
            <a:lvl3pPr lvl="2" rtl="0" algn="ctr">
              <a:spcBef>
                <a:spcPts val="1000"/>
              </a:spcBef>
              <a:spcAft>
                <a:spcPts val="0"/>
              </a:spcAft>
              <a:buNone/>
              <a:defRPr sz="2400">
                <a:latin typeface="Quicksand Light"/>
                <a:ea typeface="Quicksand Light"/>
                <a:cs typeface="Quicksand Light"/>
                <a:sym typeface="Quicksand Light"/>
              </a:defRPr>
            </a:lvl3pPr>
            <a:lvl4pPr lvl="3" rtl="0" algn="ctr">
              <a:spcBef>
                <a:spcPts val="1000"/>
              </a:spcBef>
              <a:spcAft>
                <a:spcPts val="0"/>
              </a:spcAft>
              <a:buNone/>
              <a:defRPr sz="2400">
                <a:latin typeface="Quicksand Light"/>
                <a:ea typeface="Quicksand Light"/>
                <a:cs typeface="Quicksand Light"/>
                <a:sym typeface="Quicksand Light"/>
              </a:defRPr>
            </a:lvl4pPr>
            <a:lvl5pPr lvl="4" rtl="0" algn="ctr">
              <a:spcBef>
                <a:spcPts val="1000"/>
              </a:spcBef>
              <a:spcAft>
                <a:spcPts val="0"/>
              </a:spcAft>
              <a:buNone/>
              <a:defRPr sz="2400">
                <a:latin typeface="Quicksand Light"/>
                <a:ea typeface="Quicksand Light"/>
                <a:cs typeface="Quicksand Light"/>
                <a:sym typeface="Quicksand Light"/>
              </a:defRPr>
            </a:lvl5pPr>
            <a:lvl6pPr lvl="5" rtl="0" algn="ctr">
              <a:spcBef>
                <a:spcPts val="1000"/>
              </a:spcBef>
              <a:spcAft>
                <a:spcPts val="0"/>
              </a:spcAft>
              <a:buNone/>
              <a:defRPr sz="2400">
                <a:latin typeface="Quicksand Light"/>
                <a:ea typeface="Quicksand Light"/>
                <a:cs typeface="Quicksand Light"/>
                <a:sym typeface="Quicksand Light"/>
              </a:defRPr>
            </a:lvl6pPr>
            <a:lvl7pPr lvl="6" rtl="0" algn="ctr">
              <a:spcBef>
                <a:spcPts val="1000"/>
              </a:spcBef>
              <a:spcAft>
                <a:spcPts val="0"/>
              </a:spcAft>
              <a:buNone/>
              <a:defRPr sz="2400">
                <a:latin typeface="Quicksand Light"/>
                <a:ea typeface="Quicksand Light"/>
                <a:cs typeface="Quicksand Light"/>
                <a:sym typeface="Quicksand Light"/>
              </a:defRPr>
            </a:lvl7pPr>
            <a:lvl8pPr lvl="7" rtl="0" algn="ctr">
              <a:spcBef>
                <a:spcPts val="1000"/>
              </a:spcBef>
              <a:spcAft>
                <a:spcPts val="0"/>
              </a:spcAft>
              <a:buNone/>
              <a:defRPr sz="2400">
                <a:latin typeface="Quicksand Light"/>
                <a:ea typeface="Quicksand Light"/>
                <a:cs typeface="Quicksand Light"/>
                <a:sym typeface="Quicksand Light"/>
              </a:defRPr>
            </a:lvl8pPr>
            <a:lvl9pPr lvl="8" rtl="0" algn="ctr">
              <a:spcBef>
                <a:spcPts val="1000"/>
              </a:spcBef>
              <a:spcAft>
                <a:spcPts val="1000"/>
              </a:spcAft>
              <a:buNone/>
              <a:defRPr sz="2400">
                <a:latin typeface="Quicksand Light"/>
                <a:ea typeface="Quicksand Light"/>
                <a:cs typeface="Quicksand Light"/>
                <a:sym typeface="Quicksand Light"/>
              </a:defRPr>
            </a:lvl9pPr>
          </a:lstStyle>
          <a:p/>
        </p:txBody>
      </p:sp>
      <p:sp>
        <p:nvSpPr>
          <p:cNvPr id="48" name="Google Shape;48;p5"/>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5"/>
          <p:cNvSpPr txBox="1"/>
          <p:nvPr/>
        </p:nvSpPr>
        <p:spPr>
          <a:xfrm>
            <a:off x="3064350" y="2492025"/>
            <a:ext cx="3015300" cy="171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50" name="Google Shape;50;p5"/>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ransition slide - teal">
  <p:cSld name="CUSTOM_1_1_2">
    <p:bg>
      <p:bgPr>
        <a:solidFill>
          <a:srgbClr val="00D1CA"/>
        </a:solidFill>
      </p:bgPr>
    </p:bg>
    <p:spTree>
      <p:nvGrpSpPr>
        <p:cNvPr id="51" name="Shape 51"/>
        <p:cNvGrpSpPr/>
        <p:nvPr/>
      </p:nvGrpSpPr>
      <p:grpSpPr>
        <a:xfrm>
          <a:off x="0" y="0"/>
          <a:ext cx="0" cy="0"/>
          <a:chOff x="0" y="0"/>
          <a:chExt cx="0" cy="0"/>
        </a:xfrm>
      </p:grpSpPr>
      <p:sp>
        <p:nvSpPr>
          <p:cNvPr id="52" name="Google Shape;52;p6"/>
          <p:cNvSpPr txBox="1"/>
          <p:nvPr>
            <p:ph type="title"/>
          </p:nvPr>
        </p:nvSpPr>
        <p:spPr>
          <a:xfrm>
            <a:off x="550800" y="2615875"/>
            <a:ext cx="8023500" cy="5247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53" name="Google Shape;53;p6"/>
          <p:cNvSpPr txBox="1"/>
          <p:nvPr>
            <p:ph idx="1" type="subTitle"/>
          </p:nvPr>
        </p:nvSpPr>
        <p:spPr>
          <a:xfrm>
            <a:off x="550800" y="2267725"/>
            <a:ext cx="8042400" cy="45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54" name="Google Shape;54;p6"/>
          <p:cNvPicPr preferRelativeResize="0"/>
          <p:nvPr/>
        </p:nvPicPr>
        <p:blipFill>
          <a:blip r:embed="rId2">
            <a:alphaModFix amt="25000"/>
          </a:blip>
          <a:stretch>
            <a:fillRect/>
          </a:stretch>
        </p:blipFill>
        <p:spPr>
          <a:xfrm>
            <a:off x="6364777" y="4004427"/>
            <a:ext cx="2227594" cy="22662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Transition slide - orange">
  <p:cSld name="CUSTOM_1_1_1">
    <p:bg>
      <p:bgPr>
        <a:solidFill>
          <a:srgbClr val="FFA200"/>
        </a:solidFill>
      </p:bgPr>
    </p:bg>
    <p:spTree>
      <p:nvGrpSpPr>
        <p:cNvPr id="55" name="Shape 55"/>
        <p:cNvGrpSpPr/>
        <p:nvPr/>
      </p:nvGrpSpPr>
      <p:grpSpPr>
        <a:xfrm>
          <a:off x="0" y="0"/>
          <a:ext cx="0" cy="0"/>
          <a:chOff x="0" y="0"/>
          <a:chExt cx="0" cy="0"/>
        </a:xfrm>
      </p:grpSpPr>
      <p:sp>
        <p:nvSpPr>
          <p:cNvPr id="56" name="Google Shape;56;p7"/>
          <p:cNvSpPr txBox="1"/>
          <p:nvPr>
            <p:ph type="title"/>
          </p:nvPr>
        </p:nvSpPr>
        <p:spPr>
          <a:xfrm>
            <a:off x="550800" y="2615875"/>
            <a:ext cx="8023500" cy="5247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57" name="Google Shape;57;p7"/>
          <p:cNvSpPr txBox="1"/>
          <p:nvPr>
            <p:ph idx="1" type="subTitle"/>
          </p:nvPr>
        </p:nvSpPr>
        <p:spPr>
          <a:xfrm>
            <a:off x="550800" y="2267725"/>
            <a:ext cx="8042400" cy="45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58" name="Google Shape;58;p7"/>
          <p:cNvPicPr preferRelativeResize="0"/>
          <p:nvPr/>
        </p:nvPicPr>
        <p:blipFill>
          <a:blip r:embed="rId2">
            <a:alphaModFix amt="25000"/>
          </a:blip>
          <a:stretch>
            <a:fillRect/>
          </a:stretch>
        </p:blipFill>
        <p:spPr>
          <a:xfrm>
            <a:off x="6362975" y="4002625"/>
            <a:ext cx="2227594" cy="22662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Transition slide - blue">
  <p:cSld name="CUSTOM_1_1_1_2">
    <p:bg>
      <p:bgPr>
        <a:solidFill>
          <a:srgbClr val="1E88E5"/>
        </a:solidFill>
      </p:bgPr>
    </p:bg>
    <p:spTree>
      <p:nvGrpSpPr>
        <p:cNvPr id="59" name="Shape 59"/>
        <p:cNvGrpSpPr/>
        <p:nvPr/>
      </p:nvGrpSpPr>
      <p:grpSpPr>
        <a:xfrm>
          <a:off x="0" y="0"/>
          <a:ext cx="0" cy="0"/>
          <a:chOff x="0" y="0"/>
          <a:chExt cx="0" cy="0"/>
        </a:xfrm>
      </p:grpSpPr>
      <p:sp>
        <p:nvSpPr>
          <p:cNvPr id="60" name="Google Shape;60;p8"/>
          <p:cNvSpPr txBox="1"/>
          <p:nvPr>
            <p:ph type="title"/>
          </p:nvPr>
        </p:nvSpPr>
        <p:spPr>
          <a:xfrm>
            <a:off x="550800" y="2615875"/>
            <a:ext cx="8023500" cy="5247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61" name="Google Shape;61;p8"/>
          <p:cNvSpPr txBox="1"/>
          <p:nvPr>
            <p:ph idx="1" type="subTitle"/>
          </p:nvPr>
        </p:nvSpPr>
        <p:spPr>
          <a:xfrm>
            <a:off x="550800" y="2267725"/>
            <a:ext cx="8042400" cy="45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62" name="Google Shape;62;p8"/>
          <p:cNvPicPr preferRelativeResize="0"/>
          <p:nvPr/>
        </p:nvPicPr>
        <p:blipFill>
          <a:blip r:embed="rId2">
            <a:alphaModFix amt="25000"/>
          </a:blip>
          <a:stretch>
            <a:fillRect/>
          </a:stretch>
        </p:blipFill>
        <p:spPr>
          <a:xfrm>
            <a:off x="6362975" y="4002625"/>
            <a:ext cx="2227594" cy="22662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ransition slide - red">
  <p:cSld name="CUSTOM_1_1_1_2_1">
    <p:bg>
      <p:bgPr>
        <a:solidFill>
          <a:srgbClr val="F43D33"/>
        </a:solidFill>
      </p:bgPr>
    </p:bg>
    <p:spTree>
      <p:nvGrpSpPr>
        <p:cNvPr id="63" name="Shape 63"/>
        <p:cNvGrpSpPr/>
        <p:nvPr/>
      </p:nvGrpSpPr>
      <p:grpSpPr>
        <a:xfrm>
          <a:off x="0" y="0"/>
          <a:ext cx="0" cy="0"/>
          <a:chOff x="0" y="0"/>
          <a:chExt cx="0" cy="0"/>
        </a:xfrm>
      </p:grpSpPr>
      <p:sp>
        <p:nvSpPr>
          <p:cNvPr id="64" name="Google Shape;64;p9"/>
          <p:cNvSpPr txBox="1"/>
          <p:nvPr>
            <p:ph type="title"/>
          </p:nvPr>
        </p:nvSpPr>
        <p:spPr>
          <a:xfrm>
            <a:off x="550800" y="2615875"/>
            <a:ext cx="8023500" cy="5247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65" name="Google Shape;65;p9"/>
          <p:cNvSpPr txBox="1"/>
          <p:nvPr>
            <p:ph idx="1" type="subTitle"/>
          </p:nvPr>
        </p:nvSpPr>
        <p:spPr>
          <a:xfrm>
            <a:off x="550800" y="2267725"/>
            <a:ext cx="8042400" cy="45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66" name="Google Shape;66;p9"/>
          <p:cNvPicPr preferRelativeResize="0"/>
          <p:nvPr/>
        </p:nvPicPr>
        <p:blipFill>
          <a:blip r:embed="rId2">
            <a:alphaModFix amt="25000"/>
          </a:blip>
          <a:stretch>
            <a:fillRect/>
          </a:stretch>
        </p:blipFill>
        <p:spPr>
          <a:xfrm>
            <a:off x="6362975" y="4002625"/>
            <a:ext cx="2227594" cy="22662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p:cSld name="CUSTOM_1_1_1_1">
    <p:bg>
      <p:bgPr>
        <a:solidFill>
          <a:schemeClr val="lt1"/>
        </a:solidFill>
      </p:bgPr>
    </p:bg>
    <p:spTree>
      <p:nvGrpSpPr>
        <p:cNvPr id="67" name="Shape 67"/>
        <p:cNvGrpSpPr/>
        <p:nvPr/>
      </p:nvGrpSpPr>
      <p:grpSpPr>
        <a:xfrm>
          <a:off x="0" y="0"/>
          <a:ext cx="0" cy="0"/>
          <a:chOff x="0" y="0"/>
          <a:chExt cx="0" cy="0"/>
        </a:xfrm>
      </p:grpSpPr>
      <p:sp>
        <p:nvSpPr>
          <p:cNvPr id="68" name="Google Shape;68;p10"/>
          <p:cNvSpPr txBox="1"/>
          <p:nvPr>
            <p:ph type="title"/>
          </p:nvPr>
        </p:nvSpPr>
        <p:spPr>
          <a:xfrm>
            <a:off x="495300" y="409575"/>
            <a:ext cx="8107500" cy="69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69" name="Google Shape;69;p10"/>
          <p:cNvSpPr txBox="1"/>
          <p:nvPr>
            <p:ph idx="1" type="body"/>
          </p:nvPr>
        </p:nvSpPr>
        <p:spPr>
          <a:xfrm>
            <a:off x="485775" y="1402325"/>
            <a:ext cx="8107500" cy="4648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70" name="Google Shape;70;p10"/>
          <p:cNvSpPr/>
          <p:nvPr/>
        </p:nvSpPr>
        <p:spPr>
          <a:xfrm>
            <a:off x="0" y="0"/>
            <a:ext cx="9144000" cy="636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 name="Google Shape;71;p10"/>
          <p:cNvPicPr preferRelativeResize="0"/>
          <p:nvPr/>
        </p:nvPicPr>
        <p:blipFill>
          <a:blip r:embed="rId2">
            <a:alphaModFix/>
          </a:blip>
          <a:stretch>
            <a:fillRect/>
          </a:stretch>
        </p:blipFill>
        <p:spPr>
          <a:xfrm>
            <a:off x="8530575" y="6245202"/>
            <a:ext cx="411525" cy="418780"/>
          </a:xfrm>
          <a:prstGeom prst="rect">
            <a:avLst/>
          </a:prstGeom>
          <a:noFill/>
          <a:ln>
            <a:noFill/>
          </a:ln>
        </p:spPr>
      </p:pic>
      <p:sp>
        <p:nvSpPr>
          <p:cNvPr id="72" name="Google Shape;72;p10"/>
          <p:cNvSpPr txBox="1"/>
          <p:nvPr>
            <p:ph idx="12" type="sldNum"/>
          </p:nvPr>
        </p:nvSpPr>
        <p:spPr>
          <a:xfrm>
            <a:off x="8738875" y="6555900"/>
            <a:ext cx="405000" cy="3021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831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523096"/>
              </a:buClr>
              <a:buSzPts val="2400"/>
              <a:buFont typeface="Quicksand Light"/>
              <a:buNone/>
              <a:defRPr sz="2400">
                <a:solidFill>
                  <a:srgbClr val="523096"/>
                </a:solidFill>
                <a:latin typeface="Quicksand Light"/>
                <a:ea typeface="Quicksand Light"/>
                <a:cs typeface="Quicksand Light"/>
                <a:sym typeface="Quicksand Light"/>
              </a:defRPr>
            </a:lvl1pPr>
            <a:lvl2pPr lvl="1"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2pPr>
            <a:lvl3pPr lvl="2"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3pPr>
            <a:lvl4pPr lvl="3"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4pPr>
            <a:lvl5pPr lvl="4"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5pPr>
            <a:lvl6pPr lvl="5"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6pPr>
            <a:lvl7pPr lvl="6"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7pPr>
            <a:lvl8pPr lvl="7"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8pPr>
            <a:lvl9pPr lvl="8"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30200" lvl="0" marL="457200" rtl="0">
              <a:lnSpc>
                <a:spcPct val="150000"/>
              </a:lnSpc>
              <a:spcBef>
                <a:spcPts val="0"/>
              </a:spcBef>
              <a:spcAft>
                <a:spcPts val="0"/>
              </a:spcAft>
              <a:buClr>
                <a:srgbClr val="523096"/>
              </a:buClr>
              <a:buSzPts val="1600"/>
              <a:buFont typeface="Lato Light"/>
              <a:buChar char="●"/>
              <a:defRPr sz="1600">
                <a:solidFill>
                  <a:srgbClr val="523096"/>
                </a:solidFill>
                <a:latin typeface="Lato Light"/>
                <a:ea typeface="Lato Light"/>
                <a:cs typeface="Lato Light"/>
                <a:sym typeface="Lato Light"/>
              </a:defRPr>
            </a:lvl1pPr>
            <a:lvl2pPr indent="-317500" lvl="1" marL="914400" rtl="0">
              <a:lnSpc>
                <a:spcPct val="150000"/>
              </a:lnSpc>
              <a:spcBef>
                <a:spcPts val="1000"/>
              </a:spcBef>
              <a:spcAft>
                <a:spcPts val="0"/>
              </a:spcAft>
              <a:buClr>
                <a:srgbClr val="523096"/>
              </a:buClr>
              <a:buSzPts val="1400"/>
              <a:buFont typeface="Lato Light"/>
              <a:buChar char="○"/>
              <a:defRPr>
                <a:solidFill>
                  <a:srgbClr val="523096"/>
                </a:solidFill>
                <a:latin typeface="Lato Light"/>
                <a:ea typeface="Lato Light"/>
                <a:cs typeface="Lato Light"/>
                <a:sym typeface="Lato Light"/>
              </a:defRPr>
            </a:lvl2pPr>
            <a:lvl3pPr indent="-304800" lvl="2" marL="13716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3pPr>
            <a:lvl4pPr indent="-304800" lvl="3" marL="18288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4pPr>
            <a:lvl5pPr indent="-304800" lvl="4" marL="22860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5pPr>
            <a:lvl6pPr indent="-304800" lvl="5" marL="27432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6pPr>
            <a:lvl7pPr indent="-304800" lvl="6" marL="32004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7pPr>
            <a:lvl8pPr indent="-304800" lvl="7" marL="36576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8pPr>
            <a:lvl9pPr indent="-304800" lvl="8" marL="4114800" rtl="0">
              <a:lnSpc>
                <a:spcPct val="150000"/>
              </a:lnSpc>
              <a:spcBef>
                <a:spcPts val="1000"/>
              </a:spcBef>
              <a:spcAft>
                <a:spcPts val="1000"/>
              </a:spcAft>
              <a:buClr>
                <a:srgbClr val="523096"/>
              </a:buClr>
              <a:buSzPts val="1200"/>
              <a:buFont typeface="Lato Light"/>
              <a:buChar char="■"/>
              <a:defRPr sz="1200">
                <a:solidFill>
                  <a:srgbClr val="523096"/>
                </a:solidFill>
                <a:latin typeface="Lato Light"/>
                <a:ea typeface="Lato Light"/>
                <a:cs typeface="Lato Light"/>
                <a:sym typeface="La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552450" y="2494725"/>
            <a:ext cx="79374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 Friend Online</a:t>
            </a:r>
            <a:endParaRPr b="0">
              <a:latin typeface="Quicksand Light"/>
              <a:ea typeface="Quicksand Light"/>
              <a:cs typeface="Quicksand Light"/>
              <a:sym typeface="Quicksand Light"/>
            </a:endParaRPr>
          </a:p>
        </p:txBody>
      </p:sp>
      <p:sp>
        <p:nvSpPr>
          <p:cNvPr id="207" name="Google Shape;207;p30"/>
          <p:cNvSpPr txBox="1"/>
          <p:nvPr>
            <p:ph idx="1" type="subTitle"/>
          </p:nvPr>
        </p:nvSpPr>
        <p:spPr>
          <a:xfrm>
            <a:off x="552450" y="3102375"/>
            <a:ext cx="7953300" cy="848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Digital Citizenship</a:t>
            </a:r>
            <a:endParaRPr/>
          </a:p>
        </p:txBody>
      </p:sp>
      <p:sp>
        <p:nvSpPr>
          <p:cNvPr id="208" name="Google Shape;208;p30"/>
          <p:cNvSpPr txBox="1"/>
          <p:nvPr>
            <p:ph idx="2" type="subTitle"/>
          </p:nvPr>
        </p:nvSpPr>
        <p:spPr>
          <a:xfrm>
            <a:off x="595350" y="6113700"/>
            <a:ext cx="2674500" cy="4407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August 28,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9"/>
          <p:cNvSpPr txBox="1"/>
          <p:nvPr/>
        </p:nvSpPr>
        <p:spPr>
          <a:xfrm>
            <a:off x="1803600" y="3699125"/>
            <a:ext cx="57648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Quicksand"/>
                <a:ea typeface="Quicksand"/>
                <a:cs typeface="Quicksand"/>
                <a:sym typeface="Quicksand"/>
              </a:rPr>
              <a:t>What </a:t>
            </a:r>
            <a:r>
              <a:rPr b="1" lang="en" sz="3000">
                <a:solidFill>
                  <a:srgbClr val="FFFFFF"/>
                </a:solidFill>
                <a:latin typeface="Quicksand"/>
                <a:ea typeface="Quicksand"/>
                <a:cs typeface="Quicksand"/>
                <a:sym typeface="Quicksand"/>
              </a:rPr>
              <a:t>expectations</a:t>
            </a:r>
            <a:r>
              <a:rPr lang="en" sz="3000">
                <a:solidFill>
                  <a:srgbClr val="FFFFFF"/>
                </a:solidFill>
                <a:latin typeface="Quicksand"/>
                <a:ea typeface="Quicksand"/>
                <a:cs typeface="Quicksand"/>
                <a:sym typeface="Quicksand"/>
              </a:rPr>
              <a:t> can we make for our own digital communities? </a:t>
            </a:r>
            <a:endParaRPr sz="3000">
              <a:solidFill>
                <a:srgbClr val="FFFFFF"/>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p40"/>
          <p:cNvSpPr txBox="1"/>
          <p:nvPr>
            <p:ph idx="12" type="sldNum"/>
          </p:nvPr>
        </p:nvSpPr>
        <p:spPr>
          <a:xfrm>
            <a:off x="8738875" y="6555900"/>
            <a:ext cx="405000" cy="302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1" name="Google Shape;271;p40"/>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0"/>
          <p:cNvSpPr txBox="1"/>
          <p:nvPr/>
        </p:nvSpPr>
        <p:spPr>
          <a:xfrm>
            <a:off x="1803600" y="3851525"/>
            <a:ext cx="57648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We</a:t>
            </a:r>
            <a:r>
              <a:rPr lang="en" sz="3000">
                <a:solidFill>
                  <a:srgbClr val="FFFFFF"/>
                </a:solidFill>
                <a:latin typeface="Quicksand"/>
                <a:ea typeface="Quicksand"/>
                <a:cs typeface="Quicksand"/>
                <a:sym typeface="Quicksand"/>
              </a:rPr>
              <a:t> are a community. </a:t>
            </a:r>
            <a:endParaRPr sz="3000">
              <a:solidFill>
                <a:srgbClr val="FFFFFF"/>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idx="12" type="sldNum"/>
          </p:nvPr>
        </p:nvSpPr>
        <p:spPr>
          <a:xfrm>
            <a:off x="8738875" y="6555900"/>
            <a:ext cx="405000" cy="302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4" name="Google Shape;214;p31"/>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txBox="1"/>
          <p:nvPr/>
        </p:nvSpPr>
        <p:spPr>
          <a:xfrm>
            <a:off x="1790700" y="2714625"/>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What is a COMMUNITY?</a:t>
            </a:r>
            <a:endParaRPr b="1" sz="3000">
              <a:solidFill>
                <a:srgbClr val="FFFFFF"/>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txBox="1"/>
          <p:nvPr/>
        </p:nvSpPr>
        <p:spPr>
          <a:xfrm>
            <a:off x="1790700" y="606425"/>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I can be inclusive by...</a:t>
            </a:r>
            <a:endParaRPr b="1" sz="3000">
              <a:solidFill>
                <a:srgbClr val="FFFFFF"/>
              </a:solidFill>
              <a:latin typeface="Quicksand"/>
              <a:ea typeface="Quicksand"/>
              <a:cs typeface="Quicksand"/>
              <a:sym typeface="Quicksand"/>
            </a:endParaRPr>
          </a:p>
        </p:txBody>
      </p:sp>
      <p:sp>
        <p:nvSpPr>
          <p:cNvPr id="222" name="Google Shape;222;p32"/>
          <p:cNvSpPr/>
          <p:nvPr/>
        </p:nvSpPr>
        <p:spPr>
          <a:xfrm>
            <a:off x="2448150" y="1551425"/>
            <a:ext cx="4171500" cy="4830300"/>
          </a:xfrm>
          <a:prstGeom prst="rect">
            <a:avLst/>
          </a:prstGeom>
          <a:solidFill>
            <a:srgbClr val="000000">
              <a:alpha val="6480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12" type="sldNum"/>
          </p:nvPr>
        </p:nvSpPr>
        <p:spPr>
          <a:xfrm>
            <a:off x="8738875" y="6555900"/>
            <a:ext cx="405000" cy="302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8" name="Google Shape;228;p33"/>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3"/>
          <p:cNvSpPr txBox="1"/>
          <p:nvPr/>
        </p:nvSpPr>
        <p:spPr>
          <a:xfrm>
            <a:off x="1790700" y="2701710"/>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Let’s read a story.</a:t>
            </a:r>
            <a:endParaRPr b="1" sz="30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nvSpPr>
        <p:spPr>
          <a:xfrm>
            <a:off x="309975" y="3450"/>
            <a:ext cx="8446500" cy="61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Quicksand"/>
                <a:ea typeface="Quicksand"/>
                <a:cs typeface="Quicksand"/>
                <a:sym typeface="Quicksand"/>
              </a:rPr>
              <a:t>Being a Friend Online </a:t>
            </a:r>
            <a:endParaRPr b="1" sz="17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It was a rainy day, and Allie was hanging out with her best friend Susan. They didn’t have much to do, and Susan told Allie, “I’m getting bored. Your house is kind of boring.” Allie did not want Susan to get bored, so she suggested they look on the iPad. Allie’s parents said that was okay as long as it was only for one hour. Susan knew how to do lots of things Allie did not know about on the tablet! She showed Allie some things that Allie had heard her parents talk about, like Facebook and Pinterest. She also showed Allie ways to watch different videos that some of their classmates posted and how to look at their pictures on Instagram.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Allie was starting to feel like Susan knew everything, and she didn’t know anything! She wanted Susan to see that she was cool, too. Then, Allie noticed that their friend Lyn had an Instagram account. Allie could not even believe it. Lyn was usually the last to do everything. “Let’s look at Lyn’s pictures,” Allie suggested to Susan. They found lots of pictures of Lyn doing silly things with her family, making food that looked gross to Allie, and even just celebrating holidays. Then, Allie noticed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that there was a place to write comments about the pictures. Allie grabbed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the iPad from Susan. “What an ugly bunch of freaks,” she typed. </a:t>
            </a:r>
            <a:endParaRPr sz="1700">
              <a:solidFill>
                <a:srgbClr val="FFFFFF"/>
              </a:solidFill>
              <a:latin typeface="Quicksand Light"/>
              <a:ea typeface="Quicksand Light"/>
              <a:cs typeface="Quicksand Light"/>
              <a:sym typeface="Quicksan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nvSpPr>
        <p:spPr>
          <a:xfrm>
            <a:off x="309975" y="206650"/>
            <a:ext cx="8446500" cy="61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700">
                <a:solidFill>
                  <a:srgbClr val="FFFFFF"/>
                </a:solidFill>
                <a:latin typeface="Quicksand Light"/>
                <a:ea typeface="Quicksand Light"/>
                <a:cs typeface="Quicksand Light"/>
                <a:sym typeface="Quicksand Light"/>
              </a:rPr>
              <a:t>She figured it did not matter what she said, since Lyn would never know who had written the comment. Susan grabbed the iPad back before Allie had the chance to post the comment. “What are you doing, Allie?” she exclaimed. “Lyn is part of our community! How do you think she would feel after reading a comment like that?”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Allie thought about it. She felt her skin crawl, imagining Lyn’s feelings. “You’re right,” she said to Susan, “the Internet is for everyone.” She looked at her friend and spoke honestly, “I was just feeling left out, and I wanted you to think I was cool.”</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t/>
            </a:r>
            <a:endParaRPr sz="1700">
              <a:solidFill>
                <a:srgbClr val="FFFFFF"/>
              </a:solidFill>
              <a:latin typeface="Quicksand Light"/>
              <a:ea typeface="Quicksand Light"/>
              <a:cs typeface="Quicksand Light"/>
              <a:sym typeface="Quicksand Light"/>
            </a:endParaRPr>
          </a:p>
          <a:p>
            <a:pPr indent="0" lvl="0" marL="0" rtl="0" algn="l">
              <a:spcBef>
                <a:spcPts val="0"/>
              </a:spcBef>
              <a:spcAft>
                <a:spcPts val="0"/>
              </a:spcAft>
              <a:buNone/>
            </a:pPr>
            <a:r>
              <a:rPr lang="en" sz="1700">
                <a:solidFill>
                  <a:srgbClr val="FFFFFF"/>
                </a:solidFill>
                <a:latin typeface="Quicksand Light"/>
                <a:ea typeface="Quicksand Light"/>
                <a:cs typeface="Quicksand Light"/>
                <a:sym typeface="Quicksand Light"/>
              </a:rPr>
              <a:t>Fitting in is complicated when it comes to the Internet,” Susan said, “But sometimes I ask myself, ‘How would I feel if someone said that to me in person?’ Then I can think about how it would feel to read a comment like that on-line.”</a:t>
            </a:r>
            <a:endParaRPr sz="1700">
              <a:solidFill>
                <a:srgbClr val="FFFFFF"/>
              </a:solidFill>
              <a:latin typeface="Quicksand Light"/>
              <a:ea typeface="Quicksand Light"/>
              <a:cs typeface="Quicksand Light"/>
              <a:sym typeface="Quicksan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idx="12" type="sldNum"/>
          </p:nvPr>
        </p:nvSpPr>
        <p:spPr>
          <a:xfrm>
            <a:off x="8738875" y="6555900"/>
            <a:ext cx="405000" cy="302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5" name="Google Shape;245;p36"/>
          <p:cNvSpPr/>
          <p:nvPr/>
        </p:nvSpPr>
        <p:spPr>
          <a:xfrm>
            <a:off x="0" y="-9525"/>
            <a:ext cx="9144000" cy="6858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6"/>
          <p:cNvSpPr txBox="1"/>
          <p:nvPr/>
        </p:nvSpPr>
        <p:spPr>
          <a:xfrm>
            <a:off x="1790700" y="2714625"/>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Let’s reflect.</a:t>
            </a:r>
            <a:endParaRPr b="1" sz="3000">
              <a:solidFill>
                <a:srgbClr val="FFFFFF"/>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7"/>
          <p:cNvSpPr txBox="1"/>
          <p:nvPr/>
        </p:nvSpPr>
        <p:spPr>
          <a:xfrm>
            <a:off x="1790700" y="3463710"/>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Quicksand"/>
                <a:ea typeface="Quicksand"/>
                <a:cs typeface="Quicksand"/>
                <a:sym typeface="Quicksand"/>
              </a:rPr>
              <a:t>What should we do if we see </a:t>
            </a:r>
            <a:r>
              <a:rPr b="1" lang="en" sz="3000">
                <a:solidFill>
                  <a:srgbClr val="FFFFFF"/>
                </a:solidFill>
                <a:latin typeface="Quicksand"/>
                <a:ea typeface="Quicksand"/>
                <a:cs typeface="Quicksand"/>
                <a:sym typeface="Quicksand"/>
              </a:rPr>
              <a:t>someone is not safely engaging</a:t>
            </a:r>
            <a:r>
              <a:rPr lang="en" sz="3000">
                <a:solidFill>
                  <a:srgbClr val="FFFFFF"/>
                </a:solidFill>
                <a:latin typeface="Quicksand"/>
                <a:ea typeface="Quicksand"/>
                <a:cs typeface="Quicksand"/>
                <a:sym typeface="Quicksand"/>
              </a:rPr>
              <a:t> in their online community?</a:t>
            </a:r>
            <a:endParaRPr sz="3000">
              <a:solidFill>
                <a:srgbClr val="FFFFFF"/>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p:nvPr/>
        </p:nvSpPr>
        <p:spPr>
          <a:xfrm>
            <a:off x="0" y="-9525"/>
            <a:ext cx="9144000" cy="6858000"/>
          </a:xfrm>
          <a:prstGeom prst="rect">
            <a:avLst/>
          </a:prstGeom>
          <a:solidFill>
            <a:srgbClr val="000000">
              <a:alpha val="5418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txBox="1"/>
          <p:nvPr/>
        </p:nvSpPr>
        <p:spPr>
          <a:xfrm>
            <a:off x="1790700" y="809625"/>
            <a:ext cx="5486400" cy="6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Quicksand"/>
                <a:ea typeface="Quicksand"/>
                <a:cs typeface="Quicksand"/>
                <a:sym typeface="Quicksand"/>
              </a:rPr>
              <a:t>I can be inclusive by...</a:t>
            </a:r>
            <a:endParaRPr b="1" sz="3000">
              <a:solidFill>
                <a:srgbClr val="FFFFFF"/>
              </a:solidFill>
              <a:latin typeface="Quicksand"/>
              <a:ea typeface="Quicksand"/>
              <a:cs typeface="Quicksand"/>
              <a:sym typeface="Quicksand"/>
            </a:endParaRPr>
          </a:p>
        </p:txBody>
      </p:sp>
      <p:sp>
        <p:nvSpPr>
          <p:cNvPr id="259" name="Google Shape;259;p38"/>
          <p:cNvSpPr/>
          <p:nvPr/>
        </p:nvSpPr>
        <p:spPr>
          <a:xfrm>
            <a:off x="2448150" y="1754625"/>
            <a:ext cx="4171500" cy="4830300"/>
          </a:xfrm>
          <a:prstGeom prst="rect">
            <a:avLst/>
          </a:prstGeom>
          <a:solidFill>
            <a:srgbClr val="000000">
              <a:alpha val="6480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cketship">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